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274" r:id="rId3"/>
    <p:sldId id="277" r:id="rId4"/>
    <p:sldId id="281" r:id="rId5"/>
    <p:sldId id="280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84" r:id="rId18"/>
    <p:sldId id="285" r:id="rId19"/>
    <p:sldId id="272" r:id="rId20"/>
    <p:sldId id="258" r:id="rId21"/>
    <p:sldId id="259" r:id="rId22"/>
    <p:sldId id="261" r:id="rId23"/>
    <p:sldId id="265" r:id="rId24"/>
    <p:sldId id="266" r:id="rId25"/>
    <p:sldId id="267" r:id="rId26"/>
    <p:sldId id="298" r:id="rId27"/>
    <p:sldId id="299" r:id="rId28"/>
    <p:sldId id="268" r:id="rId29"/>
    <p:sldId id="269" r:id="rId30"/>
    <p:sldId id="270" r:id="rId31"/>
    <p:sldId id="271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658CE-3190-4F9E-B2D9-F54139A55189}" type="datetimeFigureOut">
              <a:rPr lang="pt-BR" smtClean="0"/>
              <a:t>29/03/2017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00829-578F-4D0F-9960-7F5A617FC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344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21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90D842-5B63-4067-B627-93B60F198F9E}" type="datetimeFigureOut">
              <a:rPr lang="pt-BR" smtClean="0"/>
              <a:t>29/03/2017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BDE48-EE9D-434F-8209-58B02A916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42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0" y="191502"/>
            <a:ext cx="12192000" cy="483326"/>
          </a:xfrm>
          <a:prstGeom prst="rect">
            <a:avLst/>
          </a:prstGeom>
          <a:solidFill>
            <a:srgbClr val="B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noFill/>
              </a:ln>
            </a:endParaRPr>
          </a:p>
        </p:txBody>
      </p:sp>
      <p:sp>
        <p:nvSpPr>
          <p:cNvPr id="7" name="Subtítulo 2"/>
          <p:cNvSpPr txBox="1">
            <a:spLocks/>
          </p:cNvSpPr>
          <p:nvPr userDrawn="1"/>
        </p:nvSpPr>
        <p:spPr>
          <a:xfrm>
            <a:off x="0" y="229202"/>
            <a:ext cx="12192000" cy="4079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800" b="1" dirty="0" err="1">
                <a:solidFill>
                  <a:schemeClr val="bg1"/>
                </a:solidFill>
              </a:rPr>
              <a:t>Hikmat</a:t>
            </a:r>
            <a:r>
              <a:rPr lang="en-GB" sz="2800" b="1" dirty="0">
                <a:solidFill>
                  <a:schemeClr val="bg1"/>
                </a:solidFill>
              </a:rPr>
              <a:t> Shrine Madeira-</a:t>
            </a:r>
            <a:r>
              <a:rPr lang="en-GB" sz="2800" b="1" dirty="0" err="1">
                <a:solidFill>
                  <a:schemeClr val="bg1"/>
                </a:solidFill>
              </a:rPr>
              <a:t>Mamoré</a:t>
            </a:r>
            <a:r>
              <a:rPr lang="en-GB" sz="2800" b="1" dirty="0">
                <a:solidFill>
                  <a:schemeClr val="bg1"/>
                </a:solidFill>
              </a:rPr>
              <a:t> Club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5031"/>
            <a:ext cx="10515600" cy="3072526"/>
          </a:xfrm>
        </p:spPr>
      </p:pic>
    </p:spTree>
    <p:extLst>
      <p:ext uri="{BB962C8B-B14F-4D97-AF65-F5344CB8AC3E}">
        <p14:creationId xmlns:p14="http://schemas.microsoft.com/office/powerpoint/2010/main" val="351299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LUCIANA\Documents\HIKMAT - SHRINE BRASIL CENTRAL\SHRINERS HOSPITALS FOR CHILDREN\PACIENTES\Thiago Santos _ Nobre Genilto Nogueira\Fotos\received_661092774034717.jpeg"/>
          <p:cNvPicPr>
            <a:picLocks noChangeAspect="1" noChangeArrowheads="1"/>
          </p:cNvPicPr>
          <p:nvPr/>
        </p:nvPicPr>
        <p:blipFill rotWithShape="1">
          <a:blip r:embed="rId2"/>
          <a:srcRect l="22585" b="7443"/>
          <a:stretch/>
        </p:blipFill>
        <p:spPr bwMode="auto">
          <a:xfrm>
            <a:off x="589547" y="1939947"/>
            <a:ext cx="1835385" cy="400910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4" descr="C:\Users\LUCIANA\Documents\HIKMAT - SHRINE BRASIL CENTRAL\SHRINERS HOSPITALS FOR CHILDREN\PACIENTES\Thiago Santos _ Nobre Genilto Nogueira\Fotos\received_661092797368048.jpeg"/>
          <p:cNvPicPr>
            <a:picLocks noChangeAspect="1" noChangeArrowheads="1"/>
          </p:cNvPicPr>
          <p:nvPr/>
        </p:nvPicPr>
        <p:blipFill rotWithShape="1">
          <a:blip r:embed="rId3"/>
          <a:srcRect r="13042"/>
          <a:stretch/>
        </p:blipFill>
        <p:spPr bwMode="auto">
          <a:xfrm>
            <a:off x="3672387" y="1939947"/>
            <a:ext cx="1908203" cy="400910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Picture 5" descr="C:\Users\LUCIANA\Documents\HIKMAT - SHRINE BRASIL CENTRAL\SHRINERS HOSPITALS FOR CHILDREN\PACIENTES\Thiago Santos _ Nobre Genilto Nogueira\Fotos\received_661092754034719.jpeg"/>
          <p:cNvPicPr>
            <a:picLocks noChangeAspect="1" noChangeArrowheads="1"/>
          </p:cNvPicPr>
          <p:nvPr/>
        </p:nvPicPr>
        <p:blipFill rotWithShape="1">
          <a:blip r:embed="rId4"/>
          <a:srcRect l="26858"/>
          <a:stretch/>
        </p:blipFill>
        <p:spPr bwMode="auto">
          <a:xfrm>
            <a:off x="2067368" y="1939947"/>
            <a:ext cx="1605019" cy="400910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694947" y="2084326"/>
            <a:ext cx="6107029" cy="37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400" b="1" dirty="0"/>
              <a:t>Thiago Santos de Almeida Pimentel</a:t>
            </a:r>
            <a:endParaRPr lang="pt-BR" sz="2400" b="1" dirty="0"/>
          </a:p>
          <a:p>
            <a:pPr algn="just">
              <a:lnSpc>
                <a:spcPct val="150000"/>
              </a:lnSpc>
            </a:pPr>
            <a:r>
              <a:rPr lang="pt-BR" sz="2400" dirty="0"/>
              <a:t>O pequeno Thiago passou por consultas e avaliações médicas com 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Sanches, e agora aguarda análise final do Hospital </a:t>
            </a:r>
            <a:r>
              <a:rPr lang="pt-BR" sz="2400" dirty="0" err="1"/>
              <a:t>Shriners</a:t>
            </a:r>
            <a:r>
              <a:rPr lang="pt-BR" sz="2400" dirty="0"/>
              <a:t> para Crianças de Tampa-FL, para cirurgias e tratamentos a serem realizados nos Estados Unidos.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5058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165558" y="1681890"/>
            <a:ext cx="500012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/>
              <a:t>MARIA VITÓRIA – BRASNORTE/MT</a:t>
            </a:r>
            <a:endParaRPr lang="pt-BR" sz="2400" b="1" dirty="0"/>
          </a:p>
          <a:p>
            <a:pPr algn="just">
              <a:lnSpc>
                <a:spcPct val="150000"/>
              </a:lnSpc>
            </a:pPr>
            <a:r>
              <a:rPr lang="pt-BR" sz="2400" dirty="0"/>
              <a:t>Em parceria com o Rotary Brasnorte, a pequena Maria Vitória Rodrigues Ferreira foi submetida a uma cirurgia corretiva de Pé torto congênito bilateral, no dia 21 de maio, em Cuiabá, realizada pelo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/>
          <a:srcRect l="21280" r="19836"/>
          <a:stretch/>
        </p:blipFill>
        <p:spPr bwMode="auto">
          <a:xfrm>
            <a:off x="10165681" y="2090498"/>
            <a:ext cx="1620253" cy="385765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5" descr="C:\Users\LUCIANA\Downloads\WhatsApp Image 2016-08-19 at 16.06.23.jpeg"/>
          <p:cNvPicPr>
            <a:picLocks noChangeAspect="1" noChangeArrowheads="1"/>
          </p:cNvPicPr>
          <p:nvPr/>
        </p:nvPicPr>
        <p:blipFill rotWithShape="1">
          <a:blip r:embed="rId3"/>
          <a:srcRect r="7877"/>
          <a:stretch/>
        </p:blipFill>
        <p:spPr bwMode="auto">
          <a:xfrm>
            <a:off x="589547" y="1939947"/>
            <a:ext cx="4447674" cy="40082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16186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47352" r="4083"/>
          <a:stretch/>
        </p:blipFill>
        <p:spPr>
          <a:xfrm>
            <a:off x="4419603" y="1939947"/>
            <a:ext cx="1323472" cy="38150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903494" y="1585329"/>
            <a:ext cx="589848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/>
              <a:t>Fernanda da Costa Silva</a:t>
            </a:r>
            <a:endParaRPr lang="pt-BR" sz="2400" b="1" dirty="0"/>
          </a:p>
          <a:p>
            <a:pPr algn="just">
              <a:lnSpc>
                <a:spcPct val="150000"/>
              </a:lnSpc>
            </a:pPr>
            <a:r>
              <a:rPr lang="pt-BR" sz="2400" dirty="0"/>
              <a:t>A Fernanda recebeu acompanhamento médico desde junho deste ano e, em 13 agosto, foi submetida à cirurgia corretiva de Escoliose dorsal acentuada. Uma parceria entre o Nobre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e o médico Dr. Aleixo </a:t>
            </a:r>
            <a:r>
              <a:rPr lang="pt-BR" sz="2400" dirty="0" err="1"/>
              <a:t>Petrenko</a:t>
            </a:r>
            <a:r>
              <a:rPr lang="pt-BR" sz="2400" dirty="0"/>
              <a:t>, tendo como anestesista o Nobre </a:t>
            </a:r>
            <a:r>
              <a:rPr lang="pt-BR" sz="2400" dirty="0" err="1"/>
              <a:t>Shriner</a:t>
            </a:r>
            <a:r>
              <a:rPr lang="pt-BR" sz="2400" dirty="0"/>
              <a:t>, Dr. Cássio Régis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5069"/>
          <a:stretch/>
        </p:blipFill>
        <p:spPr>
          <a:xfrm>
            <a:off x="2326038" y="1939947"/>
            <a:ext cx="2173774" cy="38150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16042"/>
          <a:stretch/>
        </p:blipFill>
        <p:spPr>
          <a:xfrm>
            <a:off x="589547" y="1939947"/>
            <a:ext cx="1740500" cy="38150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3506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1"/>
          <p:cNvSpPr txBox="1">
            <a:spLocks noChangeArrowheads="1"/>
          </p:cNvSpPr>
          <p:nvPr/>
        </p:nvSpPr>
        <p:spPr bwMode="auto">
          <a:xfrm>
            <a:off x="5325979" y="1209226"/>
            <a:ext cx="6641432" cy="55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/>
              <a:t>Raphael Rocha Sabino Viana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A família Sabino Viana, reside em São </a:t>
            </a:r>
            <a:r>
              <a:rPr lang="pt-BR" sz="2000" dirty="0" err="1"/>
              <a:t>Paulo-SP</a:t>
            </a:r>
            <a:r>
              <a:rPr lang="pt-BR" sz="2000" dirty="0"/>
              <a:t> e através do Templo </a:t>
            </a:r>
            <a:r>
              <a:rPr lang="pt-BR" sz="2000" dirty="0" err="1"/>
              <a:t>Hikmat</a:t>
            </a:r>
            <a:r>
              <a:rPr lang="pt-BR" sz="2000" dirty="0"/>
              <a:t>, conseguiram o esperado tratamento nos Estados Unidos, em um dos Hospitais </a:t>
            </a:r>
            <a:r>
              <a:rPr lang="pt-BR" sz="2000" dirty="0" err="1"/>
              <a:t>Shriners</a:t>
            </a:r>
            <a:r>
              <a:rPr lang="pt-BR" sz="2000" dirty="0"/>
              <a:t> da rede. O </a:t>
            </a:r>
            <a:r>
              <a:rPr lang="pt-BR" sz="2000" dirty="0" err="1"/>
              <a:t>Raphel</a:t>
            </a:r>
            <a:r>
              <a:rPr lang="pt-BR" sz="2000" dirty="0"/>
              <a:t> é portador de uma delicada doença chamada </a:t>
            </a:r>
            <a:r>
              <a:rPr lang="pt-BR" sz="2000" dirty="0" err="1"/>
              <a:t>Osteogenesis</a:t>
            </a:r>
            <a:r>
              <a:rPr lang="pt-BR" sz="2000" dirty="0"/>
              <a:t> </a:t>
            </a:r>
            <a:r>
              <a:rPr lang="pt-BR" sz="2000" dirty="0" err="1"/>
              <a:t>imperfecta</a:t>
            </a:r>
            <a:r>
              <a:rPr lang="pt-BR" sz="2000" dirty="0"/>
              <a:t> tipo 3 grave ou doença dos ossos de vidro. Os pais e ele embarcaram com destino à Tampa, na Flórida, no dia 08 de julho e por lá permaneceram recebendo toda a atenção médica necessária. Ele foi submetido a uma cirurgia e após sua recuperação, retornou ao Brasil. O tratamento segue e em breve um segundo procedimento será necessário.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  <p:pic>
        <p:nvPicPr>
          <p:cNvPr id="3" name="Picture 2" descr="59"/>
          <p:cNvPicPr>
            <a:picLocks noChangeAspect="1" noChangeArrowheads="1"/>
          </p:cNvPicPr>
          <p:nvPr/>
        </p:nvPicPr>
        <p:blipFill rotWithShape="1">
          <a:blip r:embed="rId2"/>
          <a:srcRect l="14113"/>
          <a:stretch/>
        </p:blipFill>
        <p:spPr bwMode="auto">
          <a:xfrm>
            <a:off x="701842" y="1280260"/>
            <a:ext cx="4479758" cy="3217605"/>
          </a:xfrm>
          <a:prstGeom prst="rect">
            <a:avLst/>
          </a:prstGeom>
          <a:noFill/>
        </p:spPr>
      </p:pic>
      <p:pic>
        <p:nvPicPr>
          <p:cNvPr id="4" name="Picture 4" descr="61"/>
          <p:cNvPicPr>
            <a:picLocks noChangeAspect="1" noChangeArrowheads="1"/>
          </p:cNvPicPr>
          <p:nvPr/>
        </p:nvPicPr>
        <p:blipFill rotWithShape="1">
          <a:blip r:embed="rId3"/>
          <a:srcRect l="-1" t="25196" r="2874" b="12671"/>
          <a:stretch/>
        </p:blipFill>
        <p:spPr bwMode="auto">
          <a:xfrm>
            <a:off x="701842" y="4001529"/>
            <a:ext cx="2214578" cy="251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60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2"/>
          <p:cNvPicPr>
            <a:picLocks noChangeAspect="1" noChangeArrowheads="1"/>
          </p:cNvPicPr>
          <p:nvPr/>
        </p:nvPicPr>
        <p:blipFill rotWithShape="1">
          <a:blip r:embed="rId2"/>
          <a:srcRect l="4888" r="4585"/>
          <a:stretch/>
        </p:blipFill>
        <p:spPr bwMode="auto">
          <a:xfrm>
            <a:off x="589547" y="1948549"/>
            <a:ext cx="4828674" cy="4000505"/>
          </a:xfrm>
          <a:prstGeom prst="rect">
            <a:avLst/>
          </a:prstGeom>
          <a:noFill/>
        </p:spPr>
      </p:pic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678905" y="1939947"/>
            <a:ext cx="61070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Isaac </a:t>
            </a:r>
            <a:r>
              <a:rPr lang="pt-BR" sz="2400" b="1" dirty="0" err="1"/>
              <a:t>Falkowski</a:t>
            </a:r>
            <a:r>
              <a:rPr lang="pt-BR" sz="2400" b="1" dirty="0"/>
              <a:t> Martins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O pequeno Isaac, com apenas 4 meses de idade, foi submetido a uma cirurgia corretiva de Pé torto congênito, no dia 1º de outubro de 2016. A mesma foi realizada na Santa Casa de Cuiabá e foi conduzida pelo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70230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4661513" y="1280260"/>
            <a:ext cx="71244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Murilo Luiz Santo Dourado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O pequeno Murilo, morador de Várzea Grande-MT, possui 2 anos de idade e foi diagnosticado com Pé Torto Congênito. Ele esteve sob os cuidados do Nobre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desde maio deste ano, passando por diversas trocas de gesso até estar apto a realizar a cirurgia de correção dos pés, que ocorreu na Santa Casa de Cuiabá, em 1 de outubro de 2016, desde então, ele tem continuado o tratamento que inclui o uso da bota ortopédica e fisioterapia.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  <p:pic>
        <p:nvPicPr>
          <p:cNvPr id="7" name="Picture 4" descr="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547" y="2080263"/>
            <a:ext cx="4071966" cy="4032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016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614737" y="1280260"/>
            <a:ext cx="610702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Carlos Gabriel da Silva Fernandes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O Carlos Gabriel, em seu primeiro ano de vida, foi diagnosticado com tumor benigno em seu tornozelo esquerdo, (Neoplasia benigna). Passou por consultas com o Nobre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e em 03 de dezembro de 2016, foi submetido a uma cirurgia de ressecção do tumor. Contou-se ainda com o apoio e parceria do Hospital Santa Helena, na pessoa do Nobre </a:t>
            </a:r>
            <a:r>
              <a:rPr lang="pt-BR" sz="2400" dirty="0" err="1"/>
              <a:t>Shriner</a:t>
            </a:r>
            <a:r>
              <a:rPr lang="pt-BR" sz="2400" dirty="0"/>
              <a:t>, Dr. Marcelo </a:t>
            </a:r>
            <a:r>
              <a:rPr lang="pt-BR" sz="2400" dirty="0" err="1"/>
              <a:t>Sandrin</a:t>
            </a:r>
            <a:r>
              <a:rPr lang="pt-BR" sz="2400" dirty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  <p:pic>
        <p:nvPicPr>
          <p:cNvPr id="6" name="Picture 2" descr="66"/>
          <p:cNvPicPr>
            <a:picLocks noChangeAspect="1" noChangeArrowheads="1"/>
          </p:cNvPicPr>
          <p:nvPr/>
        </p:nvPicPr>
        <p:blipFill rotWithShape="1">
          <a:blip r:embed="rId2"/>
          <a:srcRect l="4484"/>
          <a:stretch/>
        </p:blipFill>
        <p:spPr bwMode="auto">
          <a:xfrm>
            <a:off x="589547" y="2167589"/>
            <a:ext cx="4912895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102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264"/>
          <p:cNvGrpSpPr>
            <a:grpSpLocks/>
          </p:cNvGrpSpPr>
          <p:nvPr/>
        </p:nvGrpSpPr>
        <p:grpSpPr bwMode="auto">
          <a:xfrm>
            <a:off x="9701213" y="4684044"/>
            <a:ext cx="2185987" cy="2009775"/>
            <a:chOff x="0" y="0"/>
            <a:chExt cx="5525182" cy="6049882"/>
          </a:xfrm>
        </p:grpSpPr>
        <p:sp>
          <p:nvSpPr>
            <p:cNvPr id="7" name="Shape 602"/>
            <p:cNvSpPr/>
            <p:nvPr/>
          </p:nvSpPr>
          <p:spPr>
            <a:xfrm>
              <a:off x="1420417" y="5600681"/>
              <a:ext cx="373159" cy="439644"/>
            </a:xfrm>
            <a:custGeom>
              <a:avLst/>
              <a:gdLst/>
              <a:ahLst/>
              <a:cxnLst/>
              <a:rect l="0" t="0" r="0" b="0"/>
              <a:pathLst>
                <a:path w="370560" h="437511">
                  <a:moveTo>
                    <a:pt x="67514" y="0"/>
                  </a:moveTo>
                  <a:lnTo>
                    <a:pt x="185508" y="0"/>
                  </a:lnTo>
                  <a:lnTo>
                    <a:pt x="251492" y="225590"/>
                  </a:lnTo>
                  <a:cubicBezTo>
                    <a:pt x="251900" y="227220"/>
                    <a:pt x="252716" y="229770"/>
                    <a:pt x="253940" y="233443"/>
                  </a:cubicBezTo>
                  <a:cubicBezTo>
                    <a:pt x="260060" y="253534"/>
                    <a:pt x="263934" y="270766"/>
                    <a:pt x="265568" y="285149"/>
                  </a:cubicBezTo>
                  <a:cubicBezTo>
                    <a:pt x="266381" y="277293"/>
                    <a:pt x="267811" y="268729"/>
                    <a:pt x="270054" y="259242"/>
                  </a:cubicBezTo>
                  <a:cubicBezTo>
                    <a:pt x="272195" y="249761"/>
                    <a:pt x="275256" y="238339"/>
                    <a:pt x="279028" y="224979"/>
                  </a:cubicBezTo>
                  <a:lnTo>
                    <a:pt x="345625" y="0"/>
                  </a:lnTo>
                  <a:lnTo>
                    <a:pt x="370560" y="0"/>
                  </a:lnTo>
                  <a:lnTo>
                    <a:pt x="370560" y="212620"/>
                  </a:lnTo>
                  <a:lnTo>
                    <a:pt x="368672" y="219676"/>
                  </a:lnTo>
                  <a:cubicBezTo>
                    <a:pt x="366836" y="225386"/>
                    <a:pt x="365511" y="229670"/>
                    <a:pt x="364695" y="232524"/>
                  </a:cubicBezTo>
                  <a:lnTo>
                    <a:pt x="305341" y="437511"/>
                  </a:lnTo>
                  <a:lnTo>
                    <a:pt x="225792" y="437511"/>
                  </a:lnTo>
                  <a:lnTo>
                    <a:pt x="166439" y="232524"/>
                  </a:lnTo>
                  <a:cubicBezTo>
                    <a:pt x="165621" y="229670"/>
                    <a:pt x="164398" y="225386"/>
                    <a:pt x="162767" y="219676"/>
                  </a:cubicBezTo>
                  <a:cubicBezTo>
                    <a:pt x="154404" y="191934"/>
                    <a:pt x="149000" y="168987"/>
                    <a:pt x="146347" y="150631"/>
                  </a:cubicBezTo>
                  <a:cubicBezTo>
                    <a:pt x="145227" y="167151"/>
                    <a:pt x="143798" y="183571"/>
                    <a:pt x="142168" y="199785"/>
                  </a:cubicBezTo>
                  <a:cubicBezTo>
                    <a:pt x="140637" y="216004"/>
                    <a:pt x="138697" y="232218"/>
                    <a:pt x="136558" y="248332"/>
                  </a:cubicBezTo>
                  <a:lnTo>
                    <a:pt x="110858" y="437511"/>
                  </a:lnTo>
                  <a:lnTo>
                    <a:pt x="0" y="437511"/>
                  </a:lnTo>
                  <a:lnTo>
                    <a:pt x="675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8" name="Shape 6889"/>
            <p:cNvSpPr/>
            <p:nvPr/>
          </p:nvSpPr>
          <p:spPr>
            <a:xfrm>
              <a:off x="1059294" y="5003340"/>
              <a:ext cx="104324" cy="301059"/>
            </a:xfrm>
            <a:custGeom>
              <a:avLst/>
              <a:gdLst/>
              <a:ahLst/>
              <a:cxnLst/>
              <a:rect l="0" t="0" r="0" b="0"/>
              <a:pathLst>
                <a:path w="106470" h="301669">
                  <a:moveTo>
                    <a:pt x="0" y="0"/>
                  </a:moveTo>
                  <a:lnTo>
                    <a:pt x="106470" y="0"/>
                  </a:lnTo>
                  <a:lnTo>
                    <a:pt x="106470" y="301669"/>
                  </a:lnTo>
                  <a:lnTo>
                    <a:pt x="0" y="30166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9" name="Shape 604"/>
            <p:cNvSpPr/>
            <p:nvPr/>
          </p:nvSpPr>
          <p:spPr>
            <a:xfrm>
              <a:off x="782432" y="4993782"/>
              <a:ext cx="232724" cy="310616"/>
            </a:xfrm>
            <a:custGeom>
              <a:avLst/>
              <a:gdLst/>
              <a:ahLst/>
              <a:cxnLst/>
              <a:rect l="0" t="0" r="0" b="0"/>
              <a:pathLst>
                <a:path w="233749" h="308398">
                  <a:moveTo>
                    <a:pt x="208048" y="0"/>
                  </a:moveTo>
                  <a:cubicBezTo>
                    <a:pt x="212231" y="0"/>
                    <a:pt x="216512" y="101"/>
                    <a:pt x="220796" y="407"/>
                  </a:cubicBezTo>
                  <a:cubicBezTo>
                    <a:pt x="225079" y="713"/>
                    <a:pt x="229363" y="1225"/>
                    <a:pt x="233749" y="1837"/>
                  </a:cubicBezTo>
                  <a:lnTo>
                    <a:pt x="223345" y="98515"/>
                  </a:lnTo>
                  <a:cubicBezTo>
                    <a:pt x="217023" y="96373"/>
                    <a:pt x="210701" y="94842"/>
                    <a:pt x="204582" y="93824"/>
                  </a:cubicBezTo>
                  <a:cubicBezTo>
                    <a:pt x="198360" y="92906"/>
                    <a:pt x="192446" y="92397"/>
                    <a:pt x="186632" y="92397"/>
                  </a:cubicBezTo>
                  <a:cubicBezTo>
                    <a:pt x="160830" y="92397"/>
                    <a:pt x="140943" y="100350"/>
                    <a:pt x="126868" y="116159"/>
                  </a:cubicBezTo>
                  <a:cubicBezTo>
                    <a:pt x="112897" y="131966"/>
                    <a:pt x="105862" y="154401"/>
                    <a:pt x="105862" y="183467"/>
                  </a:cubicBezTo>
                  <a:lnTo>
                    <a:pt x="105862" y="308398"/>
                  </a:lnTo>
                  <a:lnTo>
                    <a:pt x="0" y="308398"/>
                  </a:lnTo>
                  <a:lnTo>
                    <a:pt x="0" y="6729"/>
                  </a:lnTo>
                  <a:lnTo>
                    <a:pt x="100454" y="6729"/>
                  </a:lnTo>
                  <a:lnTo>
                    <a:pt x="100454" y="77815"/>
                  </a:lnTo>
                  <a:cubicBezTo>
                    <a:pt x="110858" y="51808"/>
                    <a:pt x="124931" y="32430"/>
                    <a:pt x="142881" y="19477"/>
                  </a:cubicBezTo>
                  <a:cubicBezTo>
                    <a:pt x="160830" y="6527"/>
                    <a:pt x="182552" y="0"/>
                    <a:pt x="2080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" name="Shape 605"/>
            <p:cNvSpPr/>
            <p:nvPr/>
          </p:nvSpPr>
          <p:spPr>
            <a:xfrm>
              <a:off x="1629066" y="4993782"/>
              <a:ext cx="164510" cy="320174"/>
            </a:xfrm>
            <a:custGeom>
              <a:avLst/>
              <a:gdLst/>
              <a:ahLst/>
              <a:cxnLst/>
              <a:rect l="0" t="0" r="0" b="0"/>
              <a:pathLst>
                <a:path w="163938" h="321973">
                  <a:moveTo>
                    <a:pt x="163938" y="0"/>
                  </a:moveTo>
                  <a:lnTo>
                    <a:pt x="163938" y="64622"/>
                  </a:lnTo>
                  <a:lnTo>
                    <a:pt x="141311" y="68038"/>
                  </a:lnTo>
                  <a:cubicBezTo>
                    <a:pt x="134389" y="70396"/>
                    <a:pt x="128346" y="73940"/>
                    <a:pt x="123196" y="78684"/>
                  </a:cubicBezTo>
                  <a:cubicBezTo>
                    <a:pt x="112997" y="88167"/>
                    <a:pt x="106164" y="102443"/>
                    <a:pt x="102697" y="121413"/>
                  </a:cubicBezTo>
                  <a:lnTo>
                    <a:pt x="163938" y="121413"/>
                  </a:lnTo>
                  <a:lnTo>
                    <a:pt x="163938" y="181381"/>
                  </a:lnTo>
                  <a:lnTo>
                    <a:pt x="100354" y="181381"/>
                  </a:lnTo>
                  <a:cubicBezTo>
                    <a:pt x="100556" y="204633"/>
                    <a:pt x="106575" y="222583"/>
                    <a:pt x="118299" y="235226"/>
                  </a:cubicBezTo>
                  <a:cubicBezTo>
                    <a:pt x="124216" y="241550"/>
                    <a:pt x="131330" y="246293"/>
                    <a:pt x="139655" y="249455"/>
                  </a:cubicBezTo>
                  <a:lnTo>
                    <a:pt x="163938" y="253480"/>
                  </a:lnTo>
                  <a:lnTo>
                    <a:pt x="163938" y="321973"/>
                  </a:lnTo>
                  <a:lnTo>
                    <a:pt x="136774" y="319993"/>
                  </a:lnTo>
                  <a:cubicBezTo>
                    <a:pt x="101212" y="314524"/>
                    <a:pt x="71516" y="300852"/>
                    <a:pt x="47729" y="278977"/>
                  </a:cubicBezTo>
                  <a:cubicBezTo>
                    <a:pt x="15908" y="249709"/>
                    <a:pt x="0" y="211262"/>
                    <a:pt x="0" y="163432"/>
                  </a:cubicBezTo>
                  <a:cubicBezTo>
                    <a:pt x="0" y="116415"/>
                    <a:pt x="15908" y="77355"/>
                    <a:pt x="47629" y="46251"/>
                  </a:cubicBezTo>
                  <a:cubicBezTo>
                    <a:pt x="71491" y="22924"/>
                    <a:pt x="100059" y="8372"/>
                    <a:pt x="133331" y="2555"/>
                  </a:cubicBezTo>
                  <a:lnTo>
                    <a:pt x="1639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" name="Shape 606"/>
            <p:cNvSpPr/>
            <p:nvPr/>
          </p:nvSpPr>
          <p:spPr>
            <a:xfrm>
              <a:off x="1247880" y="4993782"/>
              <a:ext cx="320998" cy="310616"/>
            </a:xfrm>
            <a:custGeom>
              <a:avLst/>
              <a:gdLst/>
              <a:ahLst/>
              <a:cxnLst/>
              <a:rect l="0" t="0" r="0" b="0"/>
              <a:pathLst>
                <a:path w="324310" h="311457">
                  <a:moveTo>
                    <a:pt x="212943" y="0"/>
                  </a:moveTo>
                  <a:cubicBezTo>
                    <a:pt x="232523" y="0"/>
                    <a:pt x="249861" y="3159"/>
                    <a:pt x="265057" y="9381"/>
                  </a:cubicBezTo>
                  <a:cubicBezTo>
                    <a:pt x="280252" y="15702"/>
                    <a:pt x="292694" y="24678"/>
                    <a:pt x="302180" y="36507"/>
                  </a:cubicBezTo>
                  <a:cubicBezTo>
                    <a:pt x="310237" y="46605"/>
                    <a:pt x="315845" y="59046"/>
                    <a:pt x="319212" y="73529"/>
                  </a:cubicBezTo>
                  <a:cubicBezTo>
                    <a:pt x="322574" y="88112"/>
                    <a:pt x="324310" y="109835"/>
                    <a:pt x="324310" y="138697"/>
                  </a:cubicBezTo>
                  <a:lnTo>
                    <a:pt x="324310" y="311457"/>
                  </a:lnTo>
                  <a:lnTo>
                    <a:pt x="217839" y="311457"/>
                  </a:lnTo>
                  <a:lnTo>
                    <a:pt x="217839" y="149813"/>
                  </a:lnTo>
                  <a:cubicBezTo>
                    <a:pt x="217839" y="125643"/>
                    <a:pt x="213862" y="108205"/>
                    <a:pt x="206009" y="97189"/>
                  </a:cubicBezTo>
                  <a:cubicBezTo>
                    <a:pt x="198154" y="86277"/>
                    <a:pt x="185612" y="80769"/>
                    <a:pt x="168274" y="80769"/>
                  </a:cubicBezTo>
                  <a:cubicBezTo>
                    <a:pt x="146141" y="80769"/>
                    <a:pt x="130031" y="88926"/>
                    <a:pt x="119832" y="105245"/>
                  </a:cubicBezTo>
                  <a:cubicBezTo>
                    <a:pt x="109734" y="121565"/>
                    <a:pt x="104636" y="148078"/>
                    <a:pt x="104636" y="184795"/>
                  </a:cubicBezTo>
                  <a:lnTo>
                    <a:pt x="104636" y="311457"/>
                  </a:lnTo>
                  <a:lnTo>
                    <a:pt x="0" y="311457"/>
                  </a:lnTo>
                  <a:lnTo>
                    <a:pt x="0" y="9788"/>
                  </a:lnTo>
                  <a:lnTo>
                    <a:pt x="97498" y="9788"/>
                  </a:lnTo>
                  <a:lnTo>
                    <a:pt x="97498" y="70980"/>
                  </a:lnTo>
                  <a:cubicBezTo>
                    <a:pt x="111571" y="46399"/>
                    <a:pt x="127889" y="28450"/>
                    <a:pt x="146447" y="17030"/>
                  </a:cubicBezTo>
                  <a:cubicBezTo>
                    <a:pt x="164908" y="5708"/>
                    <a:pt x="187142" y="0"/>
                    <a:pt x="21294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" name="Shape 607"/>
            <p:cNvSpPr/>
            <p:nvPr/>
          </p:nvSpPr>
          <p:spPr>
            <a:xfrm>
              <a:off x="0" y="4855198"/>
              <a:ext cx="325010" cy="458759"/>
            </a:xfrm>
            <a:custGeom>
              <a:avLst/>
              <a:gdLst/>
              <a:ahLst/>
              <a:cxnLst/>
              <a:rect l="0" t="0" r="0" b="0"/>
              <a:pathLst>
                <a:path w="323085" h="459536">
                  <a:moveTo>
                    <a:pt x="172353" y="0"/>
                  </a:moveTo>
                  <a:cubicBezTo>
                    <a:pt x="196524" y="0"/>
                    <a:pt x="219370" y="3261"/>
                    <a:pt x="240988" y="9688"/>
                  </a:cubicBezTo>
                  <a:cubicBezTo>
                    <a:pt x="262609" y="16214"/>
                    <a:pt x="283107" y="26007"/>
                    <a:pt x="302486" y="39160"/>
                  </a:cubicBezTo>
                  <a:lnTo>
                    <a:pt x="265057" y="124826"/>
                  </a:lnTo>
                  <a:cubicBezTo>
                    <a:pt x="251492" y="113303"/>
                    <a:pt x="237625" y="104634"/>
                    <a:pt x="223347" y="98720"/>
                  </a:cubicBezTo>
                  <a:cubicBezTo>
                    <a:pt x="209170" y="92906"/>
                    <a:pt x="195099" y="89950"/>
                    <a:pt x="181124" y="89950"/>
                  </a:cubicBezTo>
                  <a:cubicBezTo>
                    <a:pt x="166845" y="89950"/>
                    <a:pt x="155221" y="93416"/>
                    <a:pt x="146246" y="100250"/>
                  </a:cubicBezTo>
                  <a:cubicBezTo>
                    <a:pt x="137272" y="107082"/>
                    <a:pt x="132786" y="115956"/>
                    <a:pt x="132786" y="126662"/>
                  </a:cubicBezTo>
                  <a:cubicBezTo>
                    <a:pt x="132786" y="137574"/>
                    <a:pt x="136660" y="146347"/>
                    <a:pt x="144511" y="152975"/>
                  </a:cubicBezTo>
                  <a:cubicBezTo>
                    <a:pt x="152366" y="159502"/>
                    <a:pt x="167561" y="165824"/>
                    <a:pt x="189997" y="171741"/>
                  </a:cubicBezTo>
                  <a:lnTo>
                    <a:pt x="195405" y="173269"/>
                  </a:lnTo>
                  <a:cubicBezTo>
                    <a:pt x="244047" y="186426"/>
                    <a:pt x="276073" y="200805"/>
                    <a:pt x="291370" y="216612"/>
                  </a:cubicBezTo>
                  <a:cubicBezTo>
                    <a:pt x="301770" y="227323"/>
                    <a:pt x="309625" y="240271"/>
                    <a:pt x="315029" y="255265"/>
                  </a:cubicBezTo>
                  <a:cubicBezTo>
                    <a:pt x="320436" y="270360"/>
                    <a:pt x="323085" y="286982"/>
                    <a:pt x="323085" y="305338"/>
                  </a:cubicBezTo>
                  <a:cubicBezTo>
                    <a:pt x="323085" y="351741"/>
                    <a:pt x="307890" y="389067"/>
                    <a:pt x="277397" y="417215"/>
                  </a:cubicBezTo>
                  <a:cubicBezTo>
                    <a:pt x="246906" y="445464"/>
                    <a:pt x="206211" y="459536"/>
                    <a:pt x="155426" y="459536"/>
                  </a:cubicBezTo>
                  <a:cubicBezTo>
                    <a:pt x="124931" y="459536"/>
                    <a:pt x="97193" y="454338"/>
                    <a:pt x="72104" y="444039"/>
                  </a:cubicBezTo>
                  <a:cubicBezTo>
                    <a:pt x="47117" y="433636"/>
                    <a:pt x="23050" y="417419"/>
                    <a:pt x="0" y="395288"/>
                  </a:cubicBezTo>
                  <a:lnTo>
                    <a:pt x="53748" y="306561"/>
                  </a:lnTo>
                  <a:cubicBezTo>
                    <a:pt x="71492" y="326653"/>
                    <a:pt x="88930" y="341644"/>
                    <a:pt x="106167" y="351641"/>
                  </a:cubicBezTo>
                  <a:cubicBezTo>
                    <a:pt x="123401" y="361531"/>
                    <a:pt x="140537" y="366531"/>
                    <a:pt x="157669" y="366531"/>
                  </a:cubicBezTo>
                  <a:cubicBezTo>
                    <a:pt x="173577" y="366531"/>
                    <a:pt x="186736" y="362247"/>
                    <a:pt x="196930" y="353678"/>
                  </a:cubicBezTo>
                  <a:cubicBezTo>
                    <a:pt x="207233" y="345115"/>
                    <a:pt x="212331" y="334304"/>
                    <a:pt x="212331" y="321145"/>
                  </a:cubicBezTo>
                  <a:cubicBezTo>
                    <a:pt x="212331" y="306667"/>
                    <a:pt x="207946" y="295446"/>
                    <a:pt x="199072" y="287593"/>
                  </a:cubicBezTo>
                  <a:cubicBezTo>
                    <a:pt x="190203" y="279741"/>
                    <a:pt x="170212" y="271580"/>
                    <a:pt x="139007" y="263218"/>
                  </a:cubicBezTo>
                  <a:cubicBezTo>
                    <a:pt x="96173" y="251693"/>
                    <a:pt x="65782" y="236603"/>
                    <a:pt x="48035" y="218143"/>
                  </a:cubicBezTo>
                  <a:cubicBezTo>
                    <a:pt x="30291" y="199580"/>
                    <a:pt x="21420" y="174186"/>
                    <a:pt x="21420" y="141963"/>
                  </a:cubicBezTo>
                  <a:cubicBezTo>
                    <a:pt x="21420" y="100044"/>
                    <a:pt x="35391" y="65984"/>
                    <a:pt x="63435" y="39568"/>
                  </a:cubicBezTo>
                  <a:cubicBezTo>
                    <a:pt x="91379" y="13154"/>
                    <a:pt x="127785" y="0"/>
                    <a:pt x="17235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" name="Shape 608"/>
            <p:cNvSpPr/>
            <p:nvPr/>
          </p:nvSpPr>
          <p:spPr>
            <a:xfrm>
              <a:off x="1051269" y="4850420"/>
              <a:ext cx="120374" cy="119467"/>
            </a:xfrm>
            <a:custGeom>
              <a:avLst/>
              <a:gdLst/>
              <a:ahLst/>
              <a:cxnLst/>
              <a:rect l="0" t="0" r="0" b="0"/>
              <a:pathLst>
                <a:path w="117486" h="117487">
                  <a:moveTo>
                    <a:pt x="58641" y="0"/>
                  </a:moveTo>
                  <a:cubicBezTo>
                    <a:pt x="75366" y="0"/>
                    <a:pt x="89338" y="5610"/>
                    <a:pt x="100559" y="16726"/>
                  </a:cubicBezTo>
                  <a:cubicBezTo>
                    <a:pt x="111877" y="27842"/>
                    <a:pt x="117486" y="41609"/>
                    <a:pt x="117486" y="58130"/>
                  </a:cubicBezTo>
                  <a:cubicBezTo>
                    <a:pt x="117486" y="74653"/>
                    <a:pt x="111777" y="88626"/>
                    <a:pt x="100253" y="100149"/>
                  </a:cubicBezTo>
                  <a:cubicBezTo>
                    <a:pt x="88830" y="111672"/>
                    <a:pt x="74959" y="117487"/>
                    <a:pt x="58641" y="117487"/>
                  </a:cubicBezTo>
                  <a:cubicBezTo>
                    <a:pt x="42632" y="117487"/>
                    <a:pt x="28862" y="111572"/>
                    <a:pt x="17338" y="99843"/>
                  </a:cubicBezTo>
                  <a:cubicBezTo>
                    <a:pt x="5814" y="88114"/>
                    <a:pt x="0" y="74244"/>
                    <a:pt x="0" y="58130"/>
                  </a:cubicBezTo>
                  <a:cubicBezTo>
                    <a:pt x="0" y="42019"/>
                    <a:pt x="5714" y="28350"/>
                    <a:pt x="17237" y="17032"/>
                  </a:cubicBezTo>
                  <a:cubicBezTo>
                    <a:pt x="28660" y="5710"/>
                    <a:pt x="42426" y="0"/>
                    <a:pt x="5864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" name="Shape 609"/>
            <p:cNvSpPr/>
            <p:nvPr/>
          </p:nvSpPr>
          <p:spPr>
            <a:xfrm>
              <a:off x="381184" y="4840863"/>
              <a:ext cx="325012" cy="463536"/>
            </a:xfrm>
            <a:custGeom>
              <a:avLst/>
              <a:gdLst/>
              <a:ahLst/>
              <a:cxnLst/>
              <a:rect l="0" t="0" r="0" b="0"/>
              <a:pathLst>
                <a:path w="324310" h="463212">
                  <a:moveTo>
                    <a:pt x="0" y="0"/>
                  </a:moveTo>
                  <a:lnTo>
                    <a:pt x="104638" y="0"/>
                  </a:lnTo>
                  <a:lnTo>
                    <a:pt x="104638" y="162565"/>
                  </a:lnTo>
                  <a:cubicBezTo>
                    <a:pt x="104638" y="173272"/>
                    <a:pt x="104332" y="183265"/>
                    <a:pt x="103720" y="192446"/>
                  </a:cubicBezTo>
                  <a:cubicBezTo>
                    <a:pt x="103107" y="201625"/>
                    <a:pt x="102290" y="209884"/>
                    <a:pt x="101067" y="217227"/>
                  </a:cubicBezTo>
                  <a:cubicBezTo>
                    <a:pt x="114426" y="194689"/>
                    <a:pt x="130133" y="178167"/>
                    <a:pt x="148182" y="167563"/>
                  </a:cubicBezTo>
                  <a:cubicBezTo>
                    <a:pt x="166338" y="157057"/>
                    <a:pt x="187956" y="151755"/>
                    <a:pt x="212943" y="151755"/>
                  </a:cubicBezTo>
                  <a:cubicBezTo>
                    <a:pt x="232524" y="151755"/>
                    <a:pt x="249861" y="154915"/>
                    <a:pt x="265057" y="161136"/>
                  </a:cubicBezTo>
                  <a:cubicBezTo>
                    <a:pt x="280252" y="167457"/>
                    <a:pt x="292694" y="176433"/>
                    <a:pt x="302180" y="188262"/>
                  </a:cubicBezTo>
                  <a:cubicBezTo>
                    <a:pt x="310237" y="198360"/>
                    <a:pt x="315845" y="210801"/>
                    <a:pt x="319212" y="225284"/>
                  </a:cubicBezTo>
                  <a:cubicBezTo>
                    <a:pt x="322574" y="239868"/>
                    <a:pt x="324310" y="261590"/>
                    <a:pt x="324310" y="290452"/>
                  </a:cubicBezTo>
                  <a:lnTo>
                    <a:pt x="324310" y="463212"/>
                  </a:lnTo>
                  <a:lnTo>
                    <a:pt x="217839" y="463212"/>
                  </a:lnTo>
                  <a:lnTo>
                    <a:pt x="217839" y="301568"/>
                  </a:lnTo>
                  <a:cubicBezTo>
                    <a:pt x="217839" y="277399"/>
                    <a:pt x="213862" y="259960"/>
                    <a:pt x="206009" y="248945"/>
                  </a:cubicBezTo>
                  <a:cubicBezTo>
                    <a:pt x="198154" y="238032"/>
                    <a:pt x="185612" y="232524"/>
                    <a:pt x="168275" y="232524"/>
                  </a:cubicBezTo>
                  <a:cubicBezTo>
                    <a:pt x="146141" y="232524"/>
                    <a:pt x="130031" y="240681"/>
                    <a:pt x="119833" y="257000"/>
                  </a:cubicBezTo>
                  <a:cubicBezTo>
                    <a:pt x="109734" y="273320"/>
                    <a:pt x="104638" y="299833"/>
                    <a:pt x="104638" y="336550"/>
                  </a:cubicBezTo>
                  <a:lnTo>
                    <a:pt x="104638" y="463212"/>
                  </a:lnTo>
                  <a:lnTo>
                    <a:pt x="0" y="46321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5" name="Shape 610"/>
            <p:cNvSpPr/>
            <p:nvPr/>
          </p:nvSpPr>
          <p:spPr>
            <a:xfrm>
              <a:off x="1572892" y="4133610"/>
              <a:ext cx="220685" cy="434864"/>
            </a:xfrm>
            <a:custGeom>
              <a:avLst/>
              <a:gdLst/>
              <a:ahLst/>
              <a:cxnLst/>
              <a:rect l="0" t="0" r="0" b="0"/>
              <a:pathLst>
                <a:path w="221405" h="437511">
                  <a:moveTo>
                    <a:pt x="0" y="0"/>
                  </a:moveTo>
                  <a:lnTo>
                    <a:pt x="119322" y="0"/>
                  </a:lnTo>
                  <a:lnTo>
                    <a:pt x="119322" y="170111"/>
                  </a:lnTo>
                  <a:lnTo>
                    <a:pt x="221405" y="170111"/>
                  </a:lnTo>
                  <a:lnTo>
                    <a:pt x="221405" y="259448"/>
                  </a:lnTo>
                  <a:lnTo>
                    <a:pt x="119322" y="259448"/>
                  </a:lnTo>
                  <a:lnTo>
                    <a:pt x="119322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6" name="Shape 611"/>
            <p:cNvSpPr/>
            <p:nvPr/>
          </p:nvSpPr>
          <p:spPr>
            <a:xfrm>
              <a:off x="1793577" y="5600681"/>
              <a:ext cx="160499" cy="439644"/>
            </a:xfrm>
            <a:custGeom>
              <a:avLst/>
              <a:gdLst/>
              <a:ahLst/>
              <a:cxnLst/>
              <a:rect l="0" t="0" r="0" b="0"/>
              <a:pathLst>
                <a:path w="160573" h="437511">
                  <a:moveTo>
                    <a:pt x="0" y="0"/>
                  </a:moveTo>
                  <a:lnTo>
                    <a:pt x="93365" y="0"/>
                  </a:lnTo>
                  <a:lnTo>
                    <a:pt x="160573" y="437511"/>
                  </a:lnTo>
                  <a:lnTo>
                    <a:pt x="49103" y="437511"/>
                  </a:lnTo>
                  <a:lnTo>
                    <a:pt x="23507" y="248332"/>
                  </a:lnTo>
                  <a:cubicBezTo>
                    <a:pt x="21671" y="234972"/>
                    <a:pt x="20040" y="220183"/>
                    <a:pt x="18510" y="203764"/>
                  </a:cubicBezTo>
                  <a:cubicBezTo>
                    <a:pt x="17081" y="187448"/>
                    <a:pt x="15655" y="169600"/>
                    <a:pt x="14532" y="150325"/>
                  </a:cubicBezTo>
                  <a:cubicBezTo>
                    <a:pt x="13105" y="159606"/>
                    <a:pt x="11039" y="170008"/>
                    <a:pt x="8310" y="181558"/>
                  </a:cubicBezTo>
                  <a:lnTo>
                    <a:pt x="0" y="21262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7" name="Shape 612"/>
            <p:cNvSpPr/>
            <p:nvPr/>
          </p:nvSpPr>
          <p:spPr>
            <a:xfrm>
              <a:off x="1982165" y="5591123"/>
              <a:ext cx="325010" cy="458759"/>
            </a:xfrm>
            <a:custGeom>
              <a:avLst/>
              <a:gdLst/>
              <a:ahLst/>
              <a:cxnLst/>
              <a:rect l="0" t="0" r="0" b="0"/>
              <a:pathLst>
                <a:path w="323085" h="459536">
                  <a:moveTo>
                    <a:pt x="172354" y="0"/>
                  </a:moveTo>
                  <a:cubicBezTo>
                    <a:pt x="196524" y="0"/>
                    <a:pt x="219370" y="3261"/>
                    <a:pt x="240987" y="9688"/>
                  </a:cubicBezTo>
                  <a:cubicBezTo>
                    <a:pt x="262609" y="16214"/>
                    <a:pt x="283108" y="26005"/>
                    <a:pt x="302487" y="39160"/>
                  </a:cubicBezTo>
                  <a:lnTo>
                    <a:pt x="265057" y="124826"/>
                  </a:lnTo>
                  <a:cubicBezTo>
                    <a:pt x="251493" y="113302"/>
                    <a:pt x="237626" y="104635"/>
                    <a:pt x="223348" y="98719"/>
                  </a:cubicBezTo>
                  <a:cubicBezTo>
                    <a:pt x="209171" y="92904"/>
                    <a:pt x="195099" y="89949"/>
                    <a:pt x="181123" y="89949"/>
                  </a:cubicBezTo>
                  <a:cubicBezTo>
                    <a:pt x="166846" y="89949"/>
                    <a:pt x="155222" y="93417"/>
                    <a:pt x="146247" y="100249"/>
                  </a:cubicBezTo>
                  <a:cubicBezTo>
                    <a:pt x="137271" y="107081"/>
                    <a:pt x="132786" y="115956"/>
                    <a:pt x="132786" y="126663"/>
                  </a:cubicBezTo>
                  <a:cubicBezTo>
                    <a:pt x="132786" y="137574"/>
                    <a:pt x="136659" y="146347"/>
                    <a:pt x="144512" y="152974"/>
                  </a:cubicBezTo>
                  <a:cubicBezTo>
                    <a:pt x="152367" y="159501"/>
                    <a:pt x="167562" y="165823"/>
                    <a:pt x="189997" y="171741"/>
                  </a:cubicBezTo>
                  <a:lnTo>
                    <a:pt x="195404" y="173268"/>
                  </a:lnTo>
                  <a:cubicBezTo>
                    <a:pt x="244048" y="186426"/>
                    <a:pt x="276073" y="200804"/>
                    <a:pt x="291369" y="216611"/>
                  </a:cubicBezTo>
                  <a:cubicBezTo>
                    <a:pt x="301771" y="227322"/>
                    <a:pt x="309626" y="240271"/>
                    <a:pt x="315030" y="255265"/>
                  </a:cubicBezTo>
                  <a:cubicBezTo>
                    <a:pt x="320436" y="270360"/>
                    <a:pt x="323085" y="286981"/>
                    <a:pt x="323085" y="305337"/>
                  </a:cubicBezTo>
                  <a:cubicBezTo>
                    <a:pt x="323085" y="351742"/>
                    <a:pt x="307890" y="389066"/>
                    <a:pt x="277398" y="417214"/>
                  </a:cubicBezTo>
                  <a:cubicBezTo>
                    <a:pt x="246907" y="445464"/>
                    <a:pt x="206212" y="459536"/>
                    <a:pt x="155426" y="459536"/>
                  </a:cubicBezTo>
                  <a:cubicBezTo>
                    <a:pt x="124931" y="459536"/>
                    <a:pt x="97193" y="454337"/>
                    <a:pt x="72104" y="444038"/>
                  </a:cubicBezTo>
                  <a:cubicBezTo>
                    <a:pt x="47117" y="433634"/>
                    <a:pt x="23051" y="417420"/>
                    <a:pt x="0" y="395287"/>
                  </a:cubicBezTo>
                  <a:lnTo>
                    <a:pt x="53749" y="306562"/>
                  </a:lnTo>
                  <a:cubicBezTo>
                    <a:pt x="71493" y="326653"/>
                    <a:pt x="88931" y="341643"/>
                    <a:pt x="106168" y="351641"/>
                  </a:cubicBezTo>
                  <a:cubicBezTo>
                    <a:pt x="123401" y="361530"/>
                    <a:pt x="140537" y="366530"/>
                    <a:pt x="157669" y="366530"/>
                  </a:cubicBezTo>
                  <a:cubicBezTo>
                    <a:pt x="173578" y="366530"/>
                    <a:pt x="186736" y="362246"/>
                    <a:pt x="196931" y="353678"/>
                  </a:cubicBezTo>
                  <a:cubicBezTo>
                    <a:pt x="207235" y="345114"/>
                    <a:pt x="212332" y="334304"/>
                    <a:pt x="212332" y="321146"/>
                  </a:cubicBezTo>
                  <a:cubicBezTo>
                    <a:pt x="212332" y="306666"/>
                    <a:pt x="207947" y="295444"/>
                    <a:pt x="199074" y="287593"/>
                  </a:cubicBezTo>
                  <a:cubicBezTo>
                    <a:pt x="190203" y="279742"/>
                    <a:pt x="170211" y="271580"/>
                    <a:pt x="139007" y="263217"/>
                  </a:cubicBezTo>
                  <a:cubicBezTo>
                    <a:pt x="96174" y="251694"/>
                    <a:pt x="65783" y="236602"/>
                    <a:pt x="48035" y="218142"/>
                  </a:cubicBezTo>
                  <a:cubicBezTo>
                    <a:pt x="30290" y="199581"/>
                    <a:pt x="21421" y="174185"/>
                    <a:pt x="21421" y="141962"/>
                  </a:cubicBezTo>
                  <a:cubicBezTo>
                    <a:pt x="21421" y="100043"/>
                    <a:pt x="35392" y="65984"/>
                    <a:pt x="63436" y="39567"/>
                  </a:cubicBezTo>
                  <a:cubicBezTo>
                    <a:pt x="91379" y="13153"/>
                    <a:pt x="127786" y="0"/>
                    <a:pt x="1723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8" name="Shape 613"/>
            <p:cNvSpPr/>
            <p:nvPr/>
          </p:nvSpPr>
          <p:spPr>
            <a:xfrm>
              <a:off x="1793577" y="5208824"/>
              <a:ext cx="148463" cy="105132"/>
            </a:xfrm>
            <a:custGeom>
              <a:avLst/>
              <a:gdLst/>
              <a:ahLst/>
              <a:cxnLst/>
              <a:rect l="0" t="0" r="0" b="0"/>
              <a:pathLst>
                <a:path w="150580" h="104634">
                  <a:moveTo>
                    <a:pt x="70522" y="0"/>
                  </a:moveTo>
                  <a:lnTo>
                    <a:pt x="150580" y="32227"/>
                  </a:lnTo>
                  <a:cubicBezTo>
                    <a:pt x="140992" y="55378"/>
                    <a:pt x="124066" y="73225"/>
                    <a:pt x="99791" y="85770"/>
                  </a:cubicBezTo>
                  <a:cubicBezTo>
                    <a:pt x="75418" y="98312"/>
                    <a:pt x="45639" y="104634"/>
                    <a:pt x="10352" y="104634"/>
                  </a:cubicBezTo>
                  <a:lnTo>
                    <a:pt x="0" y="103880"/>
                  </a:lnTo>
                  <a:lnTo>
                    <a:pt x="0" y="35386"/>
                  </a:lnTo>
                  <a:lnTo>
                    <a:pt x="4337" y="36105"/>
                  </a:lnTo>
                  <a:cubicBezTo>
                    <a:pt x="20550" y="36105"/>
                    <a:pt x="34115" y="33044"/>
                    <a:pt x="45229" y="27026"/>
                  </a:cubicBezTo>
                  <a:cubicBezTo>
                    <a:pt x="56245" y="20910"/>
                    <a:pt x="64708" y="11934"/>
                    <a:pt x="705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9" name="Shape 614"/>
            <p:cNvSpPr/>
            <p:nvPr/>
          </p:nvSpPr>
          <p:spPr>
            <a:xfrm>
              <a:off x="1793577" y="4993782"/>
              <a:ext cx="164513" cy="181592"/>
            </a:xfrm>
            <a:custGeom>
              <a:avLst/>
              <a:gdLst/>
              <a:ahLst/>
              <a:cxnLst/>
              <a:rect l="0" t="0" r="0" b="0"/>
              <a:pathLst>
                <a:path w="165875" h="181735">
                  <a:moveTo>
                    <a:pt x="4232" y="0"/>
                  </a:moveTo>
                  <a:cubicBezTo>
                    <a:pt x="54204" y="0"/>
                    <a:pt x="93675" y="15702"/>
                    <a:pt x="122535" y="47217"/>
                  </a:cubicBezTo>
                  <a:cubicBezTo>
                    <a:pt x="151396" y="78731"/>
                    <a:pt x="165875" y="121870"/>
                    <a:pt x="165875" y="176634"/>
                  </a:cubicBezTo>
                  <a:lnTo>
                    <a:pt x="165875" y="181735"/>
                  </a:lnTo>
                  <a:lnTo>
                    <a:pt x="0" y="181735"/>
                  </a:lnTo>
                  <a:lnTo>
                    <a:pt x="0" y="121766"/>
                  </a:lnTo>
                  <a:lnTo>
                    <a:pt x="61241" y="121766"/>
                  </a:lnTo>
                  <a:cubicBezTo>
                    <a:pt x="59204" y="104634"/>
                    <a:pt x="52674" y="90867"/>
                    <a:pt x="41662" y="80463"/>
                  </a:cubicBezTo>
                  <a:cubicBezTo>
                    <a:pt x="30544" y="70062"/>
                    <a:pt x="16979" y="64860"/>
                    <a:pt x="765" y="64860"/>
                  </a:cubicBezTo>
                  <a:lnTo>
                    <a:pt x="0" y="64975"/>
                  </a:lnTo>
                  <a:lnTo>
                    <a:pt x="0" y="353"/>
                  </a:lnTo>
                  <a:lnTo>
                    <a:pt x="423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0" name="Shape 615"/>
            <p:cNvSpPr/>
            <p:nvPr/>
          </p:nvSpPr>
          <p:spPr>
            <a:xfrm>
              <a:off x="2218899" y="4864755"/>
              <a:ext cx="160499" cy="439644"/>
            </a:xfrm>
            <a:custGeom>
              <a:avLst/>
              <a:gdLst/>
              <a:ahLst/>
              <a:cxnLst/>
              <a:rect l="0" t="0" r="0" b="0"/>
              <a:pathLst>
                <a:path w="161849" h="437511">
                  <a:moveTo>
                    <a:pt x="0" y="0"/>
                  </a:moveTo>
                  <a:lnTo>
                    <a:pt x="124826" y="0"/>
                  </a:lnTo>
                  <a:cubicBezTo>
                    <a:pt x="137014" y="0"/>
                    <a:pt x="148296" y="147"/>
                    <a:pt x="158673" y="442"/>
                  </a:cubicBezTo>
                  <a:lnTo>
                    <a:pt x="161849" y="591"/>
                  </a:lnTo>
                  <a:lnTo>
                    <a:pt x="161849" y="96334"/>
                  </a:lnTo>
                  <a:lnTo>
                    <a:pt x="135842" y="94233"/>
                  </a:lnTo>
                  <a:lnTo>
                    <a:pt x="111978" y="94233"/>
                  </a:lnTo>
                  <a:lnTo>
                    <a:pt x="111978" y="197034"/>
                  </a:lnTo>
                  <a:lnTo>
                    <a:pt x="134719" y="197034"/>
                  </a:lnTo>
                  <a:lnTo>
                    <a:pt x="161849" y="194825"/>
                  </a:lnTo>
                  <a:lnTo>
                    <a:pt x="161849" y="292833"/>
                  </a:lnTo>
                  <a:lnTo>
                    <a:pt x="153792" y="293102"/>
                  </a:lnTo>
                  <a:lnTo>
                    <a:pt x="133495" y="293102"/>
                  </a:lnTo>
                  <a:lnTo>
                    <a:pt x="111978" y="293102"/>
                  </a:lnTo>
                  <a:lnTo>
                    <a:pt x="111978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1" name="Shape 6890"/>
            <p:cNvSpPr/>
            <p:nvPr/>
          </p:nvSpPr>
          <p:spPr>
            <a:xfrm>
              <a:off x="2283099" y="4133610"/>
              <a:ext cx="96299" cy="434864"/>
            </a:xfrm>
            <a:custGeom>
              <a:avLst/>
              <a:gdLst/>
              <a:ahLst/>
              <a:cxnLst/>
              <a:rect l="0" t="0" r="0" b="0"/>
              <a:pathLst>
                <a:path w="98875" h="437511">
                  <a:moveTo>
                    <a:pt x="0" y="0"/>
                  </a:moveTo>
                  <a:lnTo>
                    <a:pt x="98875" y="0"/>
                  </a:lnTo>
                  <a:lnTo>
                    <a:pt x="98875" y="437511"/>
                  </a:lnTo>
                  <a:lnTo>
                    <a:pt x="0" y="43751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2" name="Shape 6891"/>
            <p:cNvSpPr/>
            <p:nvPr/>
          </p:nvSpPr>
          <p:spPr>
            <a:xfrm>
              <a:off x="2066425" y="4133610"/>
              <a:ext cx="120374" cy="434864"/>
            </a:xfrm>
            <a:custGeom>
              <a:avLst/>
              <a:gdLst/>
              <a:ahLst/>
              <a:cxnLst/>
              <a:rect l="0" t="0" r="0" b="0"/>
              <a:pathLst>
                <a:path w="120542" h="437511">
                  <a:moveTo>
                    <a:pt x="0" y="0"/>
                  </a:moveTo>
                  <a:lnTo>
                    <a:pt x="120542" y="0"/>
                  </a:lnTo>
                  <a:lnTo>
                    <a:pt x="120542" y="437511"/>
                  </a:lnTo>
                  <a:lnTo>
                    <a:pt x="0" y="43751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3" name="Shape 618"/>
            <p:cNvSpPr/>
            <p:nvPr/>
          </p:nvSpPr>
          <p:spPr>
            <a:xfrm>
              <a:off x="1793577" y="4133610"/>
              <a:ext cx="176549" cy="434864"/>
            </a:xfrm>
            <a:custGeom>
              <a:avLst/>
              <a:gdLst/>
              <a:ahLst/>
              <a:cxnLst/>
              <a:rect l="0" t="0" r="0" b="0"/>
              <a:pathLst>
                <a:path w="176330" h="437511">
                  <a:moveTo>
                    <a:pt x="57012" y="0"/>
                  </a:moveTo>
                  <a:lnTo>
                    <a:pt x="176330" y="0"/>
                  </a:lnTo>
                  <a:lnTo>
                    <a:pt x="176330" y="437511"/>
                  </a:lnTo>
                  <a:lnTo>
                    <a:pt x="57012" y="437511"/>
                  </a:lnTo>
                  <a:lnTo>
                    <a:pt x="57012" y="259448"/>
                  </a:lnTo>
                  <a:lnTo>
                    <a:pt x="0" y="259448"/>
                  </a:lnTo>
                  <a:lnTo>
                    <a:pt x="0" y="170111"/>
                  </a:lnTo>
                  <a:lnTo>
                    <a:pt x="57012" y="170111"/>
                  </a:lnTo>
                  <a:lnTo>
                    <a:pt x="570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4" name="Shape 619"/>
            <p:cNvSpPr/>
            <p:nvPr/>
          </p:nvSpPr>
          <p:spPr>
            <a:xfrm>
              <a:off x="2547923" y="5591123"/>
              <a:ext cx="204638" cy="453982"/>
            </a:xfrm>
            <a:custGeom>
              <a:avLst/>
              <a:gdLst/>
              <a:ahLst/>
              <a:cxnLst/>
              <a:rect l="0" t="0" r="0" b="0"/>
              <a:pathLst>
                <a:path w="204838" h="455208">
                  <a:moveTo>
                    <a:pt x="204838" y="0"/>
                  </a:moveTo>
                  <a:lnTo>
                    <a:pt x="204838" y="109317"/>
                  </a:lnTo>
                  <a:lnTo>
                    <a:pt x="187852" y="112524"/>
                  </a:lnTo>
                  <a:cubicBezTo>
                    <a:pt x="173982" y="118376"/>
                    <a:pt x="161744" y="127146"/>
                    <a:pt x="151139" y="138822"/>
                  </a:cubicBezTo>
                  <a:cubicBezTo>
                    <a:pt x="129927" y="162178"/>
                    <a:pt x="119318" y="192671"/>
                    <a:pt x="119318" y="230301"/>
                  </a:cubicBezTo>
                  <a:cubicBezTo>
                    <a:pt x="119318" y="265384"/>
                    <a:pt x="130129" y="294450"/>
                    <a:pt x="151751" y="317498"/>
                  </a:cubicBezTo>
                  <a:cubicBezTo>
                    <a:pt x="162562" y="329074"/>
                    <a:pt x="174851" y="337743"/>
                    <a:pt x="188619" y="343518"/>
                  </a:cubicBezTo>
                  <a:lnTo>
                    <a:pt x="204838" y="346587"/>
                  </a:lnTo>
                  <a:lnTo>
                    <a:pt x="204838" y="455208"/>
                  </a:lnTo>
                  <a:lnTo>
                    <a:pt x="156035" y="448955"/>
                  </a:lnTo>
                  <a:cubicBezTo>
                    <a:pt x="135842" y="443245"/>
                    <a:pt x="117280" y="434577"/>
                    <a:pt x="100350" y="423053"/>
                  </a:cubicBezTo>
                  <a:cubicBezTo>
                    <a:pt x="67716" y="401125"/>
                    <a:pt x="42833" y="373589"/>
                    <a:pt x="25700" y="340343"/>
                  </a:cubicBezTo>
                  <a:cubicBezTo>
                    <a:pt x="8565" y="306993"/>
                    <a:pt x="0" y="269567"/>
                    <a:pt x="0" y="227959"/>
                  </a:cubicBezTo>
                  <a:cubicBezTo>
                    <a:pt x="0" y="194507"/>
                    <a:pt x="5404" y="164116"/>
                    <a:pt x="16316" y="136681"/>
                  </a:cubicBezTo>
                  <a:cubicBezTo>
                    <a:pt x="27126" y="109249"/>
                    <a:pt x="43546" y="84466"/>
                    <a:pt x="65372" y="62132"/>
                  </a:cubicBezTo>
                  <a:cubicBezTo>
                    <a:pt x="86071" y="40816"/>
                    <a:pt x="109429" y="24907"/>
                    <a:pt x="135431" y="14302"/>
                  </a:cubicBezTo>
                  <a:cubicBezTo>
                    <a:pt x="148435" y="9050"/>
                    <a:pt x="162152" y="5098"/>
                    <a:pt x="176595" y="2460"/>
                  </a:cubicBezTo>
                  <a:lnTo>
                    <a:pt x="2048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5" name="Shape 620"/>
            <p:cNvSpPr/>
            <p:nvPr/>
          </p:nvSpPr>
          <p:spPr>
            <a:xfrm>
              <a:off x="2379399" y="4869535"/>
              <a:ext cx="164513" cy="291501"/>
            </a:xfrm>
            <a:custGeom>
              <a:avLst/>
              <a:gdLst/>
              <a:ahLst/>
              <a:cxnLst/>
              <a:rect l="0" t="0" r="0" b="0"/>
              <a:pathLst>
                <a:path w="165517" h="292242">
                  <a:moveTo>
                    <a:pt x="0" y="0"/>
                  </a:moveTo>
                  <a:lnTo>
                    <a:pt x="25240" y="1182"/>
                  </a:lnTo>
                  <a:cubicBezTo>
                    <a:pt x="42373" y="2367"/>
                    <a:pt x="55886" y="4152"/>
                    <a:pt x="65779" y="6548"/>
                  </a:cubicBezTo>
                  <a:cubicBezTo>
                    <a:pt x="85461" y="11342"/>
                    <a:pt x="102186" y="19501"/>
                    <a:pt x="115956" y="31024"/>
                  </a:cubicBezTo>
                  <a:cubicBezTo>
                    <a:pt x="132070" y="44384"/>
                    <a:pt x="144407" y="61109"/>
                    <a:pt x="152874" y="81100"/>
                  </a:cubicBezTo>
                  <a:cubicBezTo>
                    <a:pt x="161337" y="101189"/>
                    <a:pt x="165517" y="123421"/>
                    <a:pt x="165517" y="147898"/>
                  </a:cubicBezTo>
                  <a:cubicBezTo>
                    <a:pt x="165517" y="174005"/>
                    <a:pt x="161337" y="196952"/>
                    <a:pt x="152974" y="216737"/>
                  </a:cubicBezTo>
                  <a:cubicBezTo>
                    <a:pt x="144612" y="236624"/>
                    <a:pt x="132271" y="252838"/>
                    <a:pt x="115956" y="265588"/>
                  </a:cubicBezTo>
                  <a:cubicBezTo>
                    <a:pt x="103615" y="275172"/>
                    <a:pt x="89031" y="282009"/>
                    <a:pt x="72306" y="286189"/>
                  </a:cubicBezTo>
                  <a:cubicBezTo>
                    <a:pt x="63943" y="288279"/>
                    <a:pt x="53057" y="289859"/>
                    <a:pt x="39659" y="290917"/>
                  </a:cubicBezTo>
                  <a:lnTo>
                    <a:pt x="0" y="292242"/>
                  </a:lnTo>
                  <a:lnTo>
                    <a:pt x="0" y="194235"/>
                  </a:lnTo>
                  <a:lnTo>
                    <a:pt x="9357" y="193473"/>
                  </a:lnTo>
                  <a:cubicBezTo>
                    <a:pt x="19351" y="191497"/>
                    <a:pt x="27178" y="188539"/>
                    <a:pt x="32838" y="184611"/>
                  </a:cubicBezTo>
                  <a:cubicBezTo>
                    <a:pt x="44158" y="176758"/>
                    <a:pt x="49870" y="163399"/>
                    <a:pt x="49870" y="144431"/>
                  </a:cubicBezTo>
                  <a:cubicBezTo>
                    <a:pt x="49870" y="126076"/>
                    <a:pt x="44262" y="113021"/>
                    <a:pt x="33144" y="105270"/>
                  </a:cubicBezTo>
                  <a:cubicBezTo>
                    <a:pt x="27586" y="101395"/>
                    <a:pt x="19861" y="98488"/>
                    <a:pt x="9994" y="96550"/>
                  </a:cubicBezTo>
                  <a:lnTo>
                    <a:pt x="0" y="9574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6" name="Shape 621"/>
            <p:cNvSpPr/>
            <p:nvPr/>
          </p:nvSpPr>
          <p:spPr>
            <a:xfrm>
              <a:off x="2523848" y="4864755"/>
              <a:ext cx="228713" cy="439644"/>
            </a:xfrm>
            <a:custGeom>
              <a:avLst/>
              <a:gdLst/>
              <a:ahLst/>
              <a:cxnLst/>
              <a:rect l="0" t="0" r="0" b="0"/>
              <a:pathLst>
                <a:path w="226456" h="437511">
                  <a:moveTo>
                    <a:pt x="151037" y="0"/>
                  </a:moveTo>
                  <a:lnTo>
                    <a:pt x="226456" y="0"/>
                  </a:lnTo>
                  <a:lnTo>
                    <a:pt x="226456" y="71501"/>
                  </a:lnTo>
                  <a:lnTo>
                    <a:pt x="226302" y="70880"/>
                  </a:lnTo>
                  <a:cubicBezTo>
                    <a:pt x="223754" y="81586"/>
                    <a:pt x="221202" y="91890"/>
                    <a:pt x="218653" y="101678"/>
                  </a:cubicBezTo>
                  <a:cubicBezTo>
                    <a:pt x="216205" y="111365"/>
                    <a:pt x="213656" y="120751"/>
                    <a:pt x="211107" y="129725"/>
                  </a:cubicBezTo>
                  <a:lnTo>
                    <a:pt x="167151" y="274132"/>
                  </a:lnTo>
                  <a:lnTo>
                    <a:pt x="226456" y="274132"/>
                  </a:lnTo>
                  <a:lnTo>
                    <a:pt x="226456" y="359186"/>
                  </a:lnTo>
                  <a:lnTo>
                    <a:pt x="141451" y="359186"/>
                  </a:lnTo>
                  <a:lnTo>
                    <a:pt x="118709" y="437511"/>
                  </a:lnTo>
                  <a:lnTo>
                    <a:pt x="0" y="437511"/>
                  </a:lnTo>
                  <a:lnTo>
                    <a:pt x="151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7" name="Shape 622"/>
            <p:cNvSpPr/>
            <p:nvPr/>
          </p:nvSpPr>
          <p:spPr>
            <a:xfrm>
              <a:off x="2696386" y="4214847"/>
              <a:ext cx="56175" cy="353627"/>
            </a:xfrm>
            <a:custGeom>
              <a:avLst/>
              <a:gdLst/>
              <a:ahLst/>
              <a:cxnLst/>
              <a:rect l="0" t="0" r="0" b="0"/>
              <a:pathLst>
                <a:path w="55074" h="356895">
                  <a:moveTo>
                    <a:pt x="55074" y="0"/>
                  </a:moveTo>
                  <a:lnTo>
                    <a:pt x="55074" y="356895"/>
                  </a:lnTo>
                  <a:lnTo>
                    <a:pt x="0" y="356895"/>
                  </a:lnTo>
                  <a:lnTo>
                    <a:pt x="550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8" name="Shape 623"/>
            <p:cNvSpPr/>
            <p:nvPr/>
          </p:nvSpPr>
          <p:spPr>
            <a:xfrm>
              <a:off x="2379399" y="4133610"/>
              <a:ext cx="312973" cy="434864"/>
            </a:xfrm>
            <a:custGeom>
              <a:avLst/>
              <a:gdLst/>
              <a:ahLst/>
              <a:cxnLst/>
              <a:rect l="0" t="0" r="0" b="0"/>
              <a:pathLst>
                <a:path w="310490" h="437511">
                  <a:moveTo>
                    <a:pt x="0" y="0"/>
                  </a:moveTo>
                  <a:lnTo>
                    <a:pt x="19224" y="0"/>
                  </a:lnTo>
                  <a:lnTo>
                    <a:pt x="19224" y="198766"/>
                  </a:lnTo>
                  <a:lnTo>
                    <a:pt x="157514" y="0"/>
                  </a:lnTo>
                  <a:lnTo>
                    <a:pt x="296413" y="0"/>
                  </a:lnTo>
                  <a:lnTo>
                    <a:pt x="134874" y="213351"/>
                  </a:lnTo>
                  <a:lnTo>
                    <a:pt x="310490" y="437511"/>
                  </a:lnTo>
                  <a:lnTo>
                    <a:pt x="161694" y="437511"/>
                  </a:lnTo>
                  <a:lnTo>
                    <a:pt x="19224" y="241193"/>
                  </a:lnTo>
                  <a:lnTo>
                    <a:pt x="19224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9" name="Shape 624"/>
            <p:cNvSpPr/>
            <p:nvPr/>
          </p:nvSpPr>
          <p:spPr>
            <a:xfrm>
              <a:off x="2752560" y="5892185"/>
              <a:ext cx="128399" cy="157697"/>
            </a:xfrm>
            <a:custGeom>
              <a:avLst/>
              <a:gdLst/>
              <a:ahLst/>
              <a:cxnLst/>
              <a:rect l="0" t="0" r="0" b="0"/>
              <a:pathLst>
                <a:path w="130484" h="157874">
                  <a:moveTo>
                    <a:pt x="130484" y="0"/>
                  </a:moveTo>
                  <a:lnTo>
                    <a:pt x="130484" y="130338"/>
                  </a:lnTo>
                  <a:cubicBezTo>
                    <a:pt x="111617" y="139515"/>
                    <a:pt x="92749" y="146452"/>
                    <a:pt x="74086" y="151037"/>
                  </a:cubicBezTo>
                  <a:cubicBezTo>
                    <a:pt x="55323" y="155627"/>
                    <a:pt x="36456" y="157874"/>
                    <a:pt x="17283" y="157874"/>
                  </a:cubicBezTo>
                  <a:lnTo>
                    <a:pt x="0" y="155659"/>
                  </a:lnTo>
                  <a:lnTo>
                    <a:pt x="0" y="47038"/>
                  </a:lnTo>
                  <a:lnTo>
                    <a:pt x="29519" y="52625"/>
                  </a:lnTo>
                  <a:cubicBezTo>
                    <a:pt x="47980" y="52625"/>
                    <a:pt x="65418" y="48445"/>
                    <a:pt x="81633" y="39977"/>
                  </a:cubicBezTo>
                  <a:cubicBezTo>
                    <a:pt x="97850" y="31615"/>
                    <a:pt x="114166" y="18255"/>
                    <a:pt x="13048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0" name="Shape 625"/>
            <p:cNvSpPr/>
            <p:nvPr/>
          </p:nvSpPr>
          <p:spPr>
            <a:xfrm>
              <a:off x="3270169" y="5600681"/>
              <a:ext cx="196613" cy="449201"/>
            </a:xfrm>
            <a:custGeom>
              <a:avLst/>
              <a:gdLst/>
              <a:ahLst/>
              <a:cxnLst/>
              <a:rect l="0" t="0" r="0" b="0"/>
              <a:pathLst>
                <a:path w="194283" h="449103">
                  <a:moveTo>
                    <a:pt x="0" y="0"/>
                  </a:moveTo>
                  <a:lnTo>
                    <a:pt x="118709" y="0"/>
                  </a:lnTo>
                  <a:lnTo>
                    <a:pt x="118709" y="212843"/>
                  </a:lnTo>
                  <a:cubicBezTo>
                    <a:pt x="118709" y="244047"/>
                    <a:pt x="119523" y="266587"/>
                    <a:pt x="121054" y="280152"/>
                  </a:cubicBezTo>
                  <a:cubicBezTo>
                    <a:pt x="122688" y="293817"/>
                    <a:pt x="125337" y="305240"/>
                    <a:pt x="129215" y="314416"/>
                  </a:cubicBezTo>
                  <a:cubicBezTo>
                    <a:pt x="133700" y="325534"/>
                    <a:pt x="141757" y="334101"/>
                    <a:pt x="153079" y="340016"/>
                  </a:cubicBezTo>
                  <a:lnTo>
                    <a:pt x="194283" y="348723"/>
                  </a:lnTo>
                  <a:lnTo>
                    <a:pt x="194283" y="449103"/>
                  </a:lnTo>
                  <a:lnTo>
                    <a:pt x="142892" y="445835"/>
                  </a:lnTo>
                  <a:cubicBezTo>
                    <a:pt x="127046" y="443630"/>
                    <a:pt x="112640" y="440316"/>
                    <a:pt x="99637" y="435880"/>
                  </a:cubicBezTo>
                  <a:cubicBezTo>
                    <a:pt x="73631" y="427007"/>
                    <a:pt x="53031" y="413647"/>
                    <a:pt x="37936" y="396004"/>
                  </a:cubicBezTo>
                  <a:cubicBezTo>
                    <a:pt x="24375" y="379790"/>
                    <a:pt x="14684" y="360309"/>
                    <a:pt x="8769" y="337569"/>
                  </a:cubicBezTo>
                  <a:cubicBezTo>
                    <a:pt x="2959" y="314723"/>
                    <a:pt x="0" y="279335"/>
                    <a:pt x="0" y="231301"/>
                  </a:cubicBezTo>
                  <a:lnTo>
                    <a:pt x="0" y="18591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1" name="Shape 626"/>
            <p:cNvSpPr/>
            <p:nvPr/>
          </p:nvSpPr>
          <p:spPr>
            <a:xfrm>
              <a:off x="2949171" y="5600681"/>
              <a:ext cx="264824" cy="439644"/>
            </a:xfrm>
            <a:custGeom>
              <a:avLst/>
              <a:gdLst/>
              <a:ahLst/>
              <a:cxnLst/>
              <a:rect l="0" t="0" r="0" b="0"/>
              <a:pathLst>
                <a:path w="267401" h="437511">
                  <a:moveTo>
                    <a:pt x="0" y="0"/>
                  </a:moveTo>
                  <a:lnTo>
                    <a:pt x="119323" y="0"/>
                  </a:lnTo>
                  <a:lnTo>
                    <a:pt x="119323" y="335325"/>
                  </a:lnTo>
                  <a:lnTo>
                    <a:pt x="267401" y="335325"/>
                  </a:lnTo>
                  <a:lnTo>
                    <a:pt x="267401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2" name="Shape 627"/>
            <p:cNvSpPr/>
            <p:nvPr/>
          </p:nvSpPr>
          <p:spPr>
            <a:xfrm>
              <a:off x="2752560" y="5591123"/>
              <a:ext cx="128399" cy="157700"/>
            </a:xfrm>
            <a:custGeom>
              <a:avLst/>
              <a:gdLst/>
              <a:ahLst/>
              <a:cxnLst/>
              <a:rect l="0" t="0" r="0" b="0"/>
              <a:pathLst>
                <a:path w="130484" h="157870">
                  <a:moveTo>
                    <a:pt x="17283" y="0"/>
                  </a:moveTo>
                  <a:cubicBezTo>
                    <a:pt x="36456" y="0"/>
                    <a:pt x="55323" y="2242"/>
                    <a:pt x="74086" y="6833"/>
                  </a:cubicBezTo>
                  <a:cubicBezTo>
                    <a:pt x="92749" y="11423"/>
                    <a:pt x="111617" y="18356"/>
                    <a:pt x="130484" y="27536"/>
                  </a:cubicBezTo>
                  <a:lnTo>
                    <a:pt x="130484" y="157870"/>
                  </a:lnTo>
                  <a:cubicBezTo>
                    <a:pt x="114166" y="139716"/>
                    <a:pt x="97850" y="126461"/>
                    <a:pt x="81633" y="117994"/>
                  </a:cubicBezTo>
                  <a:cubicBezTo>
                    <a:pt x="65418" y="109531"/>
                    <a:pt x="47980" y="105246"/>
                    <a:pt x="29519" y="105246"/>
                  </a:cubicBezTo>
                  <a:lnTo>
                    <a:pt x="0" y="110822"/>
                  </a:lnTo>
                  <a:lnTo>
                    <a:pt x="0" y="1505"/>
                  </a:lnTo>
                  <a:lnTo>
                    <a:pt x="172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3" name="Shape 628"/>
            <p:cNvSpPr/>
            <p:nvPr/>
          </p:nvSpPr>
          <p:spPr>
            <a:xfrm>
              <a:off x="3017384" y="4864755"/>
              <a:ext cx="429334" cy="439644"/>
            </a:xfrm>
            <a:custGeom>
              <a:avLst/>
              <a:gdLst/>
              <a:ahLst/>
              <a:cxnLst/>
              <a:rect l="0" t="0" r="0" b="0"/>
              <a:pathLst>
                <a:path w="427719" h="437511">
                  <a:moveTo>
                    <a:pt x="0" y="0"/>
                  </a:moveTo>
                  <a:lnTo>
                    <a:pt x="115038" y="0"/>
                  </a:lnTo>
                  <a:lnTo>
                    <a:pt x="280454" y="224979"/>
                  </a:lnTo>
                  <a:cubicBezTo>
                    <a:pt x="283615" y="229567"/>
                    <a:pt x="288817" y="238845"/>
                    <a:pt x="296060" y="252716"/>
                  </a:cubicBezTo>
                  <a:cubicBezTo>
                    <a:pt x="303400" y="266486"/>
                    <a:pt x="311357" y="283008"/>
                    <a:pt x="320126" y="302180"/>
                  </a:cubicBezTo>
                  <a:cubicBezTo>
                    <a:pt x="317783" y="284026"/>
                    <a:pt x="316047" y="267912"/>
                    <a:pt x="314924" y="253735"/>
                  </a:cubicBezTo>
                  <a:cubicBezTo>
                    <a:pt x="313804" y="239562"/>
                    <a:pt x="313294" y="227016"/>
                    <a:pt x="313294" y="216103"/>
                  </a:cubicBezTo>
                  <a:lnTo>
                    <a:pt x="313294" y="0"/>
                  </a:lnTo>
                  <a:lnTo>
                    <a:pt x="427719" y="0"/>
                  </a:lnTo>
                  <a:lnTo>
                    <a:pt x="427719" y="437511"/>
                  </a:lnTo>
                  <a:lnTo>
                    <a:pt x="313294" y="437511"/>
                  </a:lnTo>
                  <a:lnTo>
                    <a:pt x="147978" y="211618"/>
                  </a:lnTo>
                  <a:cubicBezTo>
                    <a:pt x="144511" y="207028"/>
                    <a:pt x="139208" y="197748"/>
                    <a:pt x="131964" y="183981"/>
                  </a:cubicBezTo>
                  <a:cubicBezTo>
                    <a:pt x="124625" y="170111"/>
                    <a:pt x="116769" y="153792"/>
                    <a:pt x="108205" y="135027"/>
                  </a:cubicBezTo>
                  <a:cubicBezTo>
                    <a:pt x="110548" y="153384"/>
                    <a:pt x="112283" y="169599"/>
                    <a:pt x="113407" y="183776"/>
                  </a:cubicBezTo>
                  <a:cubicBezTo>
                    <a:pt x="114526" y="197952"/>
                    <a:pt x="115038" y="210495"/>
                    <a:pt x="115038" y="221407"/>
                  </a:cubicBezTo>
                  <a:lnTo>
                    <a:pt x="115038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4" name="Shape 629"/>
            <p:cNvSpPr/>
            <p:nvPr/>
          </p:nvSpPr>
          <p:spPr>
            <a:xfrm>
              <a:off x="2752560" y="4864755"/>
              <a:ext cx="224699" cy="439644"/>
            </a:xfrm>
            <a:custGeom>
              <a:avLst/>
              <a:gdLst/>
              <a:ahLst/>
              <a:cxnLst/>
              <a:rect l="0" t="0" r="0" b="0"/>
              <a:pathLst>
                <a:path w="225129" h="437511">
                  <a:moveTo>
                    <a:pt x="0" y="0"/>
                  </a:moveTo>
                  <a:lnTo>
                    <a:pt x="73990" y="0"/>
                  </a:lnTo>
                  <a:lnTo>
                    <a:pt x="225129" y="437511"/>
                  </a:lnTo>
                  <a:lnTo>
                    <a:pt x="106523" y="437511"/>
                  </a:lnTo>
                  <a:lnTo>
                    <a:pt x="84390" y="359186"/>
                  </a:lnTo>
                  <a:lnTo>
                    <a:pt x="0" y="359186"/>
                  </a:lnTo>
                  <a:lnTo>
                    <a:pt x="0" y="274132"/>
                  </a:lnTo>
                  <a:lnTo>
                    <a:pt x="59305" y="274132"/>
                  </a:lnTo>
                  <a:lnTo>
                    <a:pt x="14736" y="129725"/>
                  </a:lnTo>
                  <a:cubicBezTo>
                    <a:pt x="13412" y="125338"/>
                    <a:pt x="11471" y="118303"/>
                    <a:pt x="9128" y="108510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5" name="Shape 630"/>
            <p:cNvSpPr/>
            <p:nvPr/>
          </p:nvSpPr>
          <p:spPr>
            <a:xfrm>
              <a:off x="3238069" y="4133610"/>
              <a:ext cx="228713" cy="434864"/>
            </a:xfrm>
            <a:custGeom>
              <a:avLst/>
              <a:gdLst/>
              <a:ahLst/>
              <a:cxnLst/>
              <a:rect l="0" t="0" r="0" b="0"/>
              <a:pathLst>
                <a:path w="226456" h="437511">
                  <a:moveTo>
                    <a:pt x="151037" y="0"/>
                  </a:moveTo>
                  <a:lnTo>
                    <a:pt x="226456" y="0"/>
                  </a:lnTo>
                  <a:lnTo>
                    <a:pt x="226456" y="71501"/>
                  </a:lnTo>
                  <a:lnTo>
                    <a:pt x="226303" y="70880"/>
                  </a:lnTo>
                  <a:cubicBezTo>
                    <a:pt x="223754" y="81587"/>
                    <a:pt x="221201" y="91889"/>
                    <a:pt x="218652" y="101679"/>
                  </a:cubicBezTo>
                  <a:cubicBezTo>
                    <a:pt x="216205" y="111366"/>
                    <a:pt x="213656" y="120752"/>
                    <a:pt x="211107" y="129727"/>
                  </a:cubicBezTo>
                  <a:lnTo>
                    <a:pt x="167151" y="274133"/>
                  </a:lnTo>
                  <a:lnTo>
                    <a:pt x="226456" y="274133"/>
                  </a:lnTo>
                  <a:lnTo>
                    <a:pt x="226456" y="359186"/>
                  </a:lnTo>
                  <a:lnTo>
                    <a:pt x="141451" y="359186"/>
                  </a:lnTo>
                  <a:lnTo>
                    <a:pt x="118710" y="437511"/>
                  </a:lnTo>
                  <a:lnTo>
                    <a:pt x="0" y="437511"/>
                  </a:lnTo>
                  <a:lnTo>
                    <a:pt x="151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6" name="Shape 631"/>
            <p:cNvSpPr/>
            <p:nvPr/>
          </p:nvSpPr>
          <p:spPr>
            <a:xfrm>
              <a:off x="2752560" y="4133610"/>
              <a:ext cx="473472" cy="434864"/>
            </a:xfrm>
            <a:custGeom>
              <a:avLst/>
              <a:gdLst/>
              <a:ahLst/>
              <a:cxnLst/>
              <a:rect l="0" t="0" r="0" b="0"/>
              <a:pathLst>
                <a:path w="476059" h="437511">
                  <a:moveTo>
                    <a:pt x="12440" y="0"/>
                  </a:moveTo>
                  <a:lnTo>
                    <a:pt x="130434" y="0"/>
                  </a:lnTo>
                  <a:lnTo>
                    <a:pt x="196419" y="225590"/>
                  </a:lnTo>
                  <a:cubicBezTo>
                    <a:pt x="196825" y="227221"/>
                    <a:pt x="197642" y="229770"/>
                    <a:pt x="198866" y="233442"/>
                  </a:cubicBezTo>
                  <a:cubicBezTo>
                    <a:pt x="204986" y="253534"/>
                    <a:pt x="208860" y="270766"/>
                    <a:pt x="210494" y="285149"/>
                  </a:cubicBezTo>
                  <a:cubicBezTo>
                    <a:pt x="211308" y="277293"/>
                    <a:pt x="212737" y="268729"/>
                    <a:pt x="214980" y="259244"/>
                  </a:cubicBezTo>
                  <a:cubicBezTo>
                    <a:pt x="217122" y="249761"/>
                    <a:pt x="220182" y="238338"/>
                    <a:pt x="223955" y="224978"/>
                  </a:cubicBezTo>
                  <a:lnTo>
                    <a:pt x="290551" y="0"/>
                  </a:lnTo>
                  <a:lnTo>
                    <a:pt x="408851" y="0"/>
                  </a:lnTo>
                  <a:lnTo>
                    <a:pt x="476059" y="437511"/>
                  </a:lnTo>
                  <a:lnTo>
                    <a:pt x="364589" y="437511"/>
                  </a:lnTo>
                  <a:lnTo>
                    <a:pt x="338993" y="248332"/>
                  </a:lnTo>
                  <a:cubicBezTo>
                    <a:pt x="337157" y="234971"/>
                    <a:pt x="335526" y="220183"/>
                    <a:pt x="333996" y="203764"/>
                  </a:cubicBezTo>
                  <a:cubicBezTo>
                    <a:pt x="332567" y="187448"/>
                    <a:pt x="331141" y="169599"/>
                    <a:pt x="330018" y="150325"/>
                  </a:cubicBezTo>
                  <a:cubicBezTo>
                    <a:pt x="327163" y="168887"/>
                    <a:pt x="321756" y="191934"/>
                    <a:pt x="313598" y="219676"/>
                  </a:cubicBezTo>
                  <a:cubicBezTo>
                    <a:pt x="311763" y="225385"/>
                    <a:pt x="310437" y="229669"/>
                    <a:pt x="309620" y="232524"/>
                  </a:cubicBezTo>
                  <a:lnTo>
                    <a:pt x="250267" y="437511"/>
                  </a:lnTo>
                  <a:lnTo>
                    <a:pt x="170718" y="437511"/>
                  </a:lnTo>
                  <a:lnTo>
                    <a:pt x="111365" y="232524"/>
                  </a:lnTo>
                  <a:cubicBezTo>
                    <a:pt x="110548" y="229669"/>
                    <a:pt x="109324" y="225385"/>
                    <a:pt x="107693" y="219676"/>
                  </a:cubicBezTo>
                  <a:cubicBezTo>
                    <a:pt x="99330" y="191934"/>
                    <a:pt x="93926" y="168987"/>
                    <a:pt x="91273" y="150631"/>
                  </a:cubicBezTo>
                  <a:cubicBezTo>
                    <a:pt x="90153" y="167152"/>
                    <a:pt x="88724" y="183571"/>
                    <a:pt x="87094" y="199786"/>
                  </a:cubicBezTo>
                  <a:cubicBezTo>
                    <a:pt x="85563" y="216004"/>
                    <a:pt x="83622" y="232218"/>
                    <a:pt x="81485" y="248332"/>
                  </a:cubicBezTo>
                  <a:lnTo>
                    <a:pt x="55784" y="437511"/>
                  </a:lnTo>
                  <a:lnTo>
                    <a:pt x="0" y="437511"/>
                  </a:lnTo>
                  <a:lnTo>
                    <a:pt x="0" y="80616"/>
                  </a:lnTo>
                  <a:lnTo>
                    <a:pt x="1244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7" name="Shape 632"/>
            <p:cNvSpPr/>
            <p:nvPr/>
          </p:nvSpPr>
          <p:spPr>
            <a:xfrm>
              <a:off x="3751666" y="5600681"/>
              <a:ext cx="168524" cy="439644"/>
            </a:xfrm>
            <a:custGeom>
              <a:avLst/>
              <a:gdLst/>
              <a:ahLst/>
              <a:cxnLst/>
              <a:rect l="0" t="0" r="0" b="0"/>
              <a:pathLst>
                <a:path w="170414" h="437511">
                  <a:moveTo>
                    <a:pt x="0" y="0"/>
                  </a:moveTo>
                  <a:lnTo>
                    <a:pt x="120034" y="0"/>
                  </a:lnTo>
                  <a:cubicBezTo>
                    <a:pt x="132374" y="0"/>
                    <a:pt x="143783" y="102"/>
                    <a:pt x="154264" y="305"/>
                  </a:cubicBezTo>
                  <a:lnTo>
                    <a:pt x="170414" y="816"/>
                  </a:lnTo>
                  <a:lnTo>
                    <a:pt x="170414" y="89180"/>
                  </a:lnTo>
                  <a:lnTo>
                    <a:pt x="136454" y="86889"/>
                  </a:lnTo>
                  <a:lnTo>
                    <a:pt x="110753" y="86889"/>
                  </a:lnTo>
                  <a:lnTo>
                    <a:pt x="110753" y="175007"/>
                  </a:lnTo>
                  <a:lnTo>
                    <a:pt x="134617" y="175007"/>
                  </a:lnTo>
                  <a:lnTo>
                    <a:pt x="170414" y="172667"/>
                  </a:lnTo>
                  <a:lnTo>
                    <a:pt x="170414" y="253915"/>
                  </a:lnTo>
                  <a:lnTo>
                    <a:pt x="154403" y="252716"/>
                  </a:lnTo>
                  <a:lnTo>
                    <a:pt x="110753" y="252716"/>
                  </a:lnTo>
                  <a:lnTo>
                    <a:pt x="110753" y="348174"/>
                  </a:lnTo>
                  <a:lnTo>
                    <a:pt x="152567" y="348174"/>
                  </a:lnTo>
                  <a:lnTo>
                    <a:pt x="170414" y="346859"/>
                  </a:lnTo>
                  <a:lnTo>
                    <a:pt x="170414" y="436792"/>
                  </a:lnTo>
                  <a:lnTo>
                    <a:pt x="158310" y="437188"/>
                  </a:lnTo>
                  <a:cubicBezTo>
                    <a:pt x="147613" y="437403"/>
                    <a:pt x="136044" y="437511"/>
                    <a:pt x="123601" y="437511"/>
                  </a:cubicBez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8" name="Shape 633"/>
            <p:cNvSpPr/>
            <p:nvPr/>
          </p:nvSpPr>
          <p:spPr>
            <a:xfrm>
              <a:off x="3466782" y="5600681"/>
              <a:ext cx="192599" cy="449201"/>
            </a:xfrm>
            <a:custGeom>
              <a:avLst/>
              <a:gdLst/>
              <a:ahLst/>
              <a:cxnLst/>
              <a:rect l="0" t="0" r="0" b="0"/>
              <a:pathLst>
                <a:path w="194888" h="449135">
                  <a:moveTo>
                    <a:pt x="76178" y="0"/>
                  </a:moveTo>
                  <a:lnTo>
                    <a:pt x="194888" y="0"/>
                  </a:lnTo>
                  <a:lnTo>
                    <a:pt x="194888" y="231301"/>
                  </a:lnTo>
                  <a:cubicBezTo>
                    <a:pt x="194888" y="279335"/>
                    <a:pt x="192033" y="314723"/>
                    <a:pt x="186219" y="337569"/>
                  </a:cubicBezTo>
                  <a:cubicBezTo>
                    <a:pt x="180405" y="360309"/>
                    <a:pt x="170718" y="379790"/>
                    <a:pt x="156951" y="396004"/>
                  </a:cubicBezTo>
                  <a:cubicBezTo>
                    <a:pt x="142061" y="413647"/>
                    <a:pt x="121560" y="427007"/>
                    <a:pt x="95452" y="435880"/>
                  </a:cubicBezTo>
                  <a:cubicBezTo>
                    <a:pt x="69345" y="444751"/>
                    <a:pt x="37729" y="449135"/>
                    <a:pt x="506" y="449135"/>
                  </a:cubicBezTo>
                  <a:lnTo>
                    <a:pt x="0" y="449103"/>
                  </a:lnTo>
                  <a:lnTo>
                    <a:pt x="0" y="348723"/>
                  </a:lnTo>
                  <a:lnTo>
                    <a:pt x="300" y="348786"/>
                  </a:lnTo>
                  <a:cubicBezTo>
                    <a:pt x="16620" y="348786"/>
                    <a:pt x="30385" y="345827"/>
                    <a:pt x="41707" y="340016"/>
                  </a:cubicBezTo>
                  <a:cubicBezTo>
                    <a:pt x="52925" y="334101"/>
                    <a:pt x="60982" y="325534"/>
                    <a:pt x="65674" y="314416"/>
                  </a:cubicBezTo>
                  <a:cubicBezTo>
                    <a:pt x="69551" y="305240"/>
                    <a:pt x="72200" y="293817"/>
                    <a:pt x="73835" y="280152"/>
                  </a:cubicBezTo>
                  <a:cubicBezTo>
                    <a:pt x="75361" y="266587"/>
                    <a:pt x="76178" y="244047"/>
                    <a:pt x="76178" y="212843"/>
                  </a:cubicBezTo>
                  <a:lnTo>
                    <a:pt x="76178" y="182959"/>
                  </a:lnTo>
                  <a:lnTo>
                    <a:pt x="7617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39" name="Shape 634"/>
            <p:cNvSpPr/>
            <p:nvPr/>
          </p:nvSpPr>
          <p:spPr>
            <a:xfrm>
              <a:off x="3799816" y="4955553"/>
              <a:ext cx="120374" cy="348846"/>
            </a:xfrm>
            <a:custGeom>
              <a:avLst/>
              <a:gdLst/>
              <a:ahLst/>
              <a:cxnLst/>
              <a:rect l="0" t="0" r="0" b="0"/>
              <a:pathLst>
                <a:path w="120544" h="349182">
                  <a:moveTo>
                    <a:pt x="120544" y="0"/>
                  </a:moveTo>
                  <a:lnTo>
                    <a:pt x="120544" y="342863"/>
                  </a:lnTo>
                  <a:lnTo>
                    <a:pt x="118709" y="349182"/>
                  </a:lnTo>
                  <a:lnTo>
                    <a:pt x="0" y="349182"/>
                  </a:lnTo>
                  <a:lnTo>
                    <a:pt x="120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0" name="Shape 635"/>
            <p:cNvSpPr/>
            <p:nvPr/>
          </p:nvSpPr>
          <p:spPr>
            <a:xfrm>
              <a:off x="3502893" y="4864755"/>
              <a:ext cx="316987" cy="439644"/>
            </a:xfrm>
            <a:custGeom>
              <a:avLst/>
              <a:gdLst/>
              <a:ahLst/>
              <a:cxnLst/>
              <a:rect l="0" t="0" r="0" b="0"/>
              <a:pathLst>
                <a:path w="315133" h="437511">
                  <a:moveTo>
                    <a:pt x="0" y="0"/>
                  </a:moveTo>
                  <a:lnTo>
                    <a:pt x="315133" y="0"/>
                  </a:lnTo>
                  <a:lnTo>
                    <a:pt x="315133" y="103414"/>
                  </a:lnTo>
                  <a:lnTo>
                    <a:pt x="217227" y="103414"/>
                  </a:lnTo>
                  <a:lnTo>
                    <a:pt x="217227" y="437511"/>
                  </a:lnTo>
                  <a:lnTo>
                    <a:pt x="97906" y="437511"/>
                  </a:lnTo>
                  <a:lnTo>
                    <a:pt x="97906" y="103414"/>
                  </a:lnTo>
                  <a:lnTo>
                    <a:pt x="0" y="10341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1" name="Shape 636"/>
            <p:cNvSpPr/>
            <p:nvPr/>
          </p:nvSpPr>
          <p:spPr>
            <a:xfrm>
              <a:off x="3671417" y="4133610"/>
              <a:ext cx="248774" cy="434864"/>
            </a:xfrm>
            <a:custGeom>
              <a:avLst/>
              <a:gdLst/>
              <a:ahLst/>
              <a:cxnLst/>
              <a:rect l="0" t="0" r="0" b="0"/>
              <a:pathLst>
                <a:path w="248586" h="437511">
                  <a:moveTo>
                    <a:pt x="0" y="0"/>
                  </a:moveTo>
                  <a:lnTo>
                    <a:pt x="248586" y="0"/>
                  </a:lnTo>
                  <a:lnTo>
                    <a:pt x="248586" y="103413"/>
                  </a:lnTo>
                  <a:lnTo>
                    <a:pt x="217227" y="103413"/>
                  </a:lnTo>
                  <a:lnTo>
                    <a:pt x="217227" y="437511"/>
                  </a:lnTo>
                  <a:lnTo>
                    <a:pt x="97906" y="437511"/>
                  </a:lnTo>
                  <a:lnTo>
                    <a:pt x="97906" y="103413"/>
                  </a:lnTo>
                  <a:lnTo>
                    <a:pt x="0" y="1034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2" name="Shape 637"/>
            <p:cNvSpPr/>
            <p:nvPr/>
          </p:nvSpPr>
          <p:spPr>
            <a:xfrm>
              <a:off x="3466782" y="4133610"/>
              <a:ext cx="224699" cy="434864"/>
            </a:xfrm>
            <a:custGeom>
              <a:avLst/>
              <a:gdLst/>
              <a:ahLst/>
              <a:cxnLst/>
              <a:rect l="0" t="0" r="0" b="0"/>
              <a:pathLst>
                <a:path w="225128" h="437511">
                  <a:moveTo>
                    <a:pt x="0" y="0"/>
                  </a:moveTo>
                  <a:lnTo>
                    <a:pt x="73989" y="0"/>
                  </a:lnTo>
                  <a:lnTo>
                    <a:pt x="225128" y="437511"/>
                  </a:lnTo>
                  <a:lnTo>
                    <a:pt x="106522" y="437511"/>
                  </a:lnTo>
                  <a:lnTo>
                    <a:pt x="84389" y="359186"/>
                  </a:lnTo>
                  <a:lnTo>
                    <a:pt x="0" y="359186"/>
                  </a:lnTo>
                  <a:lnTo>
                    <a:pt x="0" y="274133"/>
                  </a:lnTo>
                  <a:lnTo>
                    <a:pt x="59305" y="274133"/>
                  </a:lnTo>
                  <a:lnTo>
                    <a:pt x="14736" y="129727"/>
                  </a:lnTo>
                  <a:cubicBezTo>
                    <a:pt x="13412" y="125337"/>
                    <a:pt x="11471" y="118303"/>
                    <a:pt x="9128" y="108511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3" name="Shape 638"/>
            <p:cNvSpPr/>
            <p:nvPr/>
          </p:nvSpPr>
          <p:spPr>
            <a:xfrm>
              <a:off x="3920190" y="5600681"/>
              <a:ext cx="108338" cy="434867"/>
            </a:xfrm>
            <a:custGeom>
              <a:avLst/>
              <a:gdLst/>
              <a:ahLst/>
              <a:cxnLst/>
              <a:rect l="0" t="0" r="0" b="0"/>
              <a:pathLst>
                <a:path w="105911" h="435976">
                  <a:moveTo>
                    <a:pt x="0" y="0"/>
                  </a:moveTo>
                  <a:lnTo>
                    <a:pt x="12505" y="396"/>
                  </a:lnTo>
                  <a:cubicBezTo>
                    <a:pt x="29754" y="1199"/>
                    <a:pt x="43292" y="2398"/>
                    <a:pt x="53135" y="3979"/>
                  </a:cubicBezTo>
                  <a:cubicBezTo>
                    <a:pt x="72714" y="7140"/>
                    <a:pt x="89541" y="12648"/>
                    <a:pt x="103718" y="20400"/>
                  </a:cubicBezTo>
                  <a:lnTo>
                    <a:pt x="105911" y="22019"/>
                  </a:lnTo>
                  <a:lnTo>
                    <a:pt x="105911" y="188719"/>
                  </a:lnTo>
                  <a:lnTo>
                    <a:pt x="73733" y="201317"/>
                  </a:lnTo>
                  <a:lnTo>
                    <a:pt x="105911" y="209018"/>
                  </a:lnTo>
                  <a:lnTo>
                    <a:pt x="105911" y="418639"/>
                  </a:lnTo>
                  <a:lnTo>
                    <a:pt x="90867" y="424801"/>
                  </a:lnTo>
                  <a:cubicBezTo>
                    <a:pt x="81663" y="427644"/>
                    <a:pt x="71592" y="429915"/>
                    <a:pt x="60680" y="431598"/>
                  </a:cubicBezTo>
                  <a:cubicBezTo>
                    <a:pt x="49716" y="433279"/>
                    <a:pt x="35285" y="434553"/>
                    <a:pt x="17374" y="435408"/>
                  </a:cubicBezTo>
                  <a:lnTo>
                    <a:pt x="0" y="435976"/>
                  </a:lnTo>
                  <a:lnTo>
                    <a:pt x="0" y="346043"/>
                  </a:lnTo>
                  <a:lnTo>
                    <a:pt x="18330" y="344693"/>
                  </a:lnTo>
                  <a:cubicBezTo>
                    <a:pt x="28325" y="342921"/>
                    <a:pt x="36254" y="340270"/>
                    <a:pt x="42119" y="336752"/>
                  </a:cubicBezTo>
                  <a:cubicBezTo>
                    <a:pt x="53847" y="329613"/>
                    <a:pt x="59661" y="317784"/>
                    <a:pt x="59661" y="301260"/>
                  </a:cubicBezTo>
                  <a:cubicBezTo>
                    <a:pt x="59661" y="282903"/>
                    <a:pt x="54254" y="270156"/>
                    <a:pt x="43547" y="262812"/>
                  </a:cubicBezTo>
                  <a:cubicBezTo>
                    <a:pt x="38192" y="259193"/>
                    <a:pt x="30543" y="256464"/>
                    <a:pt x="20613" y="254641"/>
                  </a:cubicBezTo>
                  <a:lnTo>
                    <a:pt x="0" y="253099"/>
                  </a:lnTo>
                  <a:lnTo>
                    <a:pt x="0" y="171851"/>
                  </a:lnTo>
                  <a:lnTo>
                    <a:pt x="1466" y="171755"/>
                  </a:lnTo>
                  <a:cubicBezTo>
                    <a:pt x="11575" y="170135"/>
                    <a:pt x="19377" y="167713"/>
                    <a:pt x="24885" y="164499"/>
                  </a:cubicBezTo>
                  <a:cubicBezTo>
                    <a:pt x="35797" y="157972"/>
                    <a:pt x="41305" y="146755"/>
                    <a:pt x="41305" y="130846"/>
                  </a:cubicBezTo>
                  <a:cubicBezTo>
                    <a:pt x="41305" y="114326"/>
                    <a:pt x="36203" y="102799"/>
                    <a:pt x="25903" y="96071"/>
                  </a:cubicBezTo>
                  <a:cubicBezTo>
                    <a:pt x="20804" y="92755"/>
                    <a:pt x="13258" y="90256"/>
                    <a:pt x="3277" y="88585"/>
                  </a:cubicBezTo>
                  <a:lnTo>
                    <a:pt x="0" y="8836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4" name="Shape 639"/>
            <p:cNvSpPr/>
            <p:nvPr/>
          </p:nvSpPr>
          <p:spPr>
            <a:xfrm>
              <a:off x="3920190" y="4864755"/>
              <a:ext cx="108338" cy="434867"/>
            </a:xfrm>
            <a:custGeom>
              <a:avLst/>
              <a:gdLst/>
              <a:ahLst/>
              <a:cxnLst/>
              <a:rect l="0" t="0" r="0" b="0"/>
              <a:pathLst>
                <a:path w="105911" h="431192">
                  <a:moveTo>
                    <a:pt x="30493" y="0"/>
                  </a:moveTo>
                  <a:lnTo>
                    <a:pt x="105911" y="0"/>
                  </a:lnTo>
                  <a:lnTo>
                    <a:pt x="105911" y="71501"/>
                  </a:lnTo>
                  <a:lnTo>
                    <a:pt x="105758" y="70880"/>
                  </a:lnTo>
                  <a:cubicBezTo>
                    <a:pt x="103210" y="81586"/>
                    <a:pt x="100658" y="91890"/>
                    <a:pt x="98109" y="101678"/>
                  </a:cubicBezTo>
                  <a:cubicBezTo>
                    <a:pt x="95661" y="111365"/>
                    <a:pt x="93112" y="120751"/>
                    <a:pt x="90563" y="129725"/>
                  </a:cubicBezTo>
                  <a:lnTo>
                    <a:pt x="46607" y="274132"/>
                  </a:lnTo>
                  <a:lnTo>
                    <a:pt x="105911" y="274132"/>
                  </a:lnTo>
                  <a:lnTo>
                    <a:pt x="105911" y="359186"/>
                  </a:lnTo>
                  <a:lnTo>
                    <a:pt x="20907" y="359186"/>
                  </a:lnTo>
                  <a:lnTo>
                    <a:pt x="0" y="431192"/>
                  </a:lnTo>
                  <a:lnTo>
                    <a:pt x="0" y="88329"/>
                  </a:lnTo>
                  <a:lnTo>
                    <a:pt x="3049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5" name="Shape 6892"/>
            <p:cNvSpPr/>
            <p:nvPr/>
          </p:nvSpPr>
          <p:spPr>
            <a:xfrm>
              <a:off x="3920190" y="4133610"/>
              <a:ext cx="68213" cy="100352"/>
            </a:xfrm>
            <a:custGeom>
              <a:avLst/>
              <a:gdLst/>
              <a:ahLst/>
              <a:cxnLst/>
              <a:rect l="0" t="0" r="0" b="0"/>
              <a:pathLst>
                <a:path w="66547" h="103413">
                  <a:moveTo>
                    <a:pt x="0" y="0"/>
                  </a:moveTo>
                  <a:lnTo>
                    <a:pt x="66547" y="0"/>
                  </a:lnTo>
                  <a:lnTo>
                    <a:pt x="66547" y="103413"/>
                  </a:lnTo>
                  <a:lnTo>
                    <a:pt x="0" y="10341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6" name="Shape 641"/>
            <p:cNvSpPr/>
            <p:nvPr/>
          </p:nvSpPr>
          <p:spPr>
            <a:xfrm>
              <a:off x="4028529" y="5810945"/>
              <a:ext cx="64200" cy="210264"/>
            </a:xfrm>
            <a:custGeom>
              <a:avLst/>
              <a:gdLst/>
              <a:ahLst/>
              <a:cxnLst/>
              <a:rect l="0" t="0" r="0" b="0"/>
              <a:pathLst>
                <a:path w="66951" h="209621">
                  <a:moveTo>
                    <a:pt x="0" y="0"/>
                  </a:moveTo>
                  <a:lnTo>
                    <a:pt x="9317" y="2230"/>
                  </a:lnTo>
                  <a:cubicBezTo>
                    <a:pt x="21467" y="7673"/>
                    <a:pt x="31921" y="15245"/>
                    <a:pt x="40639" y="24933"/>
                  </a:cubicBezTo>
                  <a:cubicBezTo>
                    <a:pt x="58182" y="44412"/>
                    <a:pt x="66951" y="70317"/>
                    <a:pt x="66951" y="102851"/>
                  </a:cubicBezTo>
                  <a:cubicBezTo>
                    <a:pt x="66951" y="126100"/>
                    <a:pt x="62056" y="146601"/>
                    <a:pt x="52162" y="164346"/>
                  </a:cubicBezTo>
                  <a:cubicBezTo>
                    <a:pt x="42374" y="182090"/>
                    <a:pt x="28197" y="195857"/>
                    <a:pt x="9942" y="205548"/>
                  </a:cubicBezTo>
                  <a:lnTo>
                    <a:pt x="0" y="20962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7" name="Shape 642"/>
            <p:cNvSpPr/>
            <p:nvPr/>
          </p:nvSpPr>
          <p:spPr>
            <a:xfrm>
              <a:off x="4028529" y="5624576"/>
              <a:ext cx="48150" cy="167254"/>
            </a:xfrm>
            <a:custGeom>
              <a:avLst/>
              <a:gdLst/>
              <a:ahLst/>
              <a:cxnLst/>
              <a:rect l="0" t="0" r="0" b="0"/>
              <a:pathLst>
                <a:path w="47372" h="166701">
                  <a:moveTo>
                    <a:pt x="0" y="0"/>
                  </a:moveTo>
                  <a:lnTo>
                    <a:pt x="19134" y="14122"/>
                  </a:lnTo>
                  <a:cubicBezTo>
                    <a:pt x="25291" y="20127"/>
                    <a:pt x="30492" y="26883"/>
                    <a:pt x="34724" y="34380"/>
                  </a:cubicBezTo>
                  <a:cubicBezTo>
                    <a:pt x="43188" y="49471"/>
                    <a:pt x="47372" y="66808"/>
                    <a:pt x="47372" y="86595"/>
                  </a:cubicBezTo>
                  <a:cubicBezTo>
                    <a:pt x="47372" y="111478"/>
                    <a:pt x="41046" y="131263"/>
                    <a:pt x="28399" y="145950"/>
                  </a:cubicBezTo>
                  <a:cubicBezTo>
                    <a:pt x="22078" y="153242"/>
                    <a:pt x="13869" y="159666"/>
                    <a:pt x="3773" y="165224"/>
                  </a:cubicBezTo>
                  <a:lnTo>
                    <a:pt x="0" y="1667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8" name="Shape 643"/>
            <p:cNvSpPr/>
            <p:nvPr/>
          </p:nvSpPr>
          <p:spPr>
            <a:xfrm>
              <a:off x="4762811" y="4864755"/>
              <a:ext cx="228713" cy="439644"/>
            </a:xfrm>
            <a:custGeom>
              <a:avLst/>
              <a:gdLst/>
              <a:ahLst/>
              <a:cxnLst/>
              <a:rect l="0" t="0" r="0" b="0"/>
              <a:pathLst>
                <a:path w="226456" h="437511">
                  <a:moveTo>
                    <a:pt x="151037" y="0"/>
                  </a:moveTo>
                  <a:lnTo>
                    <a:pt x="226456" y="0"/>
                  </a:lnTo>
                  <a:lnTo>
                    <a:pt x="226456" y="71501"/>
                  </a:lnTo>
                  <a:lnTo>
                    <a:pt x="226302" y="70880"/>
                  </a:lnTo>
                  <a:cubicBezTo>
                    <a:pt x="223753" y="81586"/>
                    <a:pt x="221201" y="91890"/>
                    <a:pt x="218653" y="101678"/>
                  </a:cubicBezTo>
                  <a:cubicBezTo>
                    <a:pt x="216205" y="111365"/>
                    <a:pt x="213656" y="120751"/>
                    <a:pt x="211107" y="129725"/>
                  </a:cubicBezTo>
                  <a:lnTo>
                    <a:pt x="167151" y="274132"/>
                  </a:lnTo>
                  <a:lnTo>
                    <a:pt x="226456" y="274132"/>
                  </a:lnTo>
                  <a:lnTo>
                    <a:pt x="226456" y="359186"/>
                  </a:lnTo>
                  <a:lnTo>
                    <a:pt x="141451" y="359186"/>
                  </a:lnTo>
                  <a:lnTo>
                    <a:pt x="118709" y="437511"/>
                  </a:lnTo>
                  <a:lnTo>
                    <a:pt x="0" y="437511"/>
                  </a:lnTo>
                  <a:lnTo>
                    <a:pt x="151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49" name="Shape 644"/>
            <p:cNvSpPr/>
            <p:nvPr/>
          </p:nvSpPr>
          <p:spPr>
            <a:xfrm>
              <a:off x="4293352" y="4864755"/>
              <a:ext cx="429334" cy="439644"/>
            </a:xfrm>
            <a:custGeom>
              <a:avLst/>
              <a:gdLst/>
              <a:ahLst/>
              <a:cxnLst/>
              <a:rect l="0" t="0" r="0" b="0"/>
              <a:pathLst>
                <a:path w="427719" h="437511">
                  <a:moveTo>
                    <a:pt x="0" y="0"/>
                  </a:moveTo>
                  <a:lnTo>
                    <a:pt x="115038" y="0"/>
                  </a:lnTo>
                  <a:lnTo>
                    <a:pt x="280454" y="224979"/>
                  </a:lnTo>
                  <a:cubicBezTo>
                    <a:pt x="283615" y="229567"/>
                    <a:pt x="288817" y="238845"/>
                    <a:pt x="296060" y="252716"/>
                  </a:cubicBezTo>
                  <a:cubicBezTo>
                    <a:pt x="303400" y="266486"/>
                    <a:pt x="311357" y="283008"/>
                    <a:pt x="320126" y="302180"/>
                  </a:cubicBezTo>
                  <a:cubicBezTo>
                    <a:pt x="317783" y="284026"/>
                    <a:pt x="316047" y="267912"/>
                    <a:pt x="314924" y="253735"/>
                  </a:cubicBezTo>
                  <a:cubicBezTo>
                    <a:pt x="313804" y="239562"/>
                    <a:pt x="313294" y="227016"/>
                    <a:pt x="313294" y="216103"/>
                  </a:cubicBezTo>
                  <a:lnTo>
                    <a:pt x="313294" y="0"/>
                  </a:lnTo>
                  <a:lnTo>
                    <a:pt x="427719" y="0"/>
                  </a:lnTo>
                  <a:lnTo>
                    <a:pt x="427719" y="437511"/>
                  </a:lnTo>
                  <a:lnTo>
                    <a:pt x="313294" y="437511"/>
                  </a:lnTo>
                  <a:lnTo>
                    <a:pt x="147978" y="211618"/>
                  </a:lnTo>
                  <a:cubicBezTo>
                    <a:pt x="144511" y="207028"/>
                    <a:pt x="139209" y="197748"/>
                    <a:pt x="131964" y="183981"/>
                  </a:cubicBezTo>
                  <a:cubicBezTo>
                    <a:pt x="124625" y="170111"/>
                    <a:pt x="116769" y="153792"/>
                    <a:pt x="108205" y="135027"/>
                  </a:cubicBezTo>
                  <a:cubicBezTo>
                    <a:pt x="110548" y="153384"/>
                    <a:pt x="112283" y="169599"/>
                    <a:pt x="113407" y="183776"/>
                  </a:cubicBezTo>
                  <a:cubicBezTo>
                    <a:pt x="114526" y="197952"/>
                    <a:pt x="115038" y="210495"/>
                    <a:pt x="115038" y="221407"/>
                  </a:cubicBezTo>
                  <a:lnTo>
                    <a:pt x="115038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50" name="Shape 645"/>
            <p:cNvSpPr/>
            <p:nvPr/>
          </p:nvSpPr>
          <p:spPr>
            <a:xfrm>
              <a:off x="4028529" y="4864755"/>
              <a:ext cx="224699" cy="439644"/>
            </a:xfrm>
            <a:custGeom>
              <a:avLst/>
              <a:gdLst/>
              <a:ahLst/>
              <a:cxnLst/>
              <a:rect l="0" t="0" r="0" b="0"/>
              <a:pathLst>
                <a:path w="225129" h="437511">
                  <a:moveTo>
                    <a:pt x="0" y="0"/>
                  </a:moveTo>
                  <a:lnTo>
                    <a:pt x="73990" y="0"/>
                  </a:lnTo>
                  <a:lnTo>
                    <a:pt x="225129" y="437511"/>
                  </a:lnTo>
                  <a:lnTo>
                    <a:pt x="106523" y="437511"/>
                  </a:lnTo>
                  <a:lnTo>
                    <a:pt x="84390" y="359186"/>
                  </a:lnTo>
                  <a:lnTo>
                    <a:pt x="0" y="359186"/>
                  </a:lnTo>
                  <a:lnTo>
                    <a:pt x="0" y="274132"/>
                  </a:lnTo>
                  <a:lnTo>
                    <a:pt x="59305" y="274132"/>
                  </a:lnTo>
                  <a:lnTo>
                    <a:pt x="14737" y="129725"/>
                  </a:lnTo>
                  <a:cubicBezTo>
                    <a:pt x="13412" y="125338"/>
                    <a:pt x="11471" y="118303"/>
                    <a:pt x="9128" y="108510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51" name="Shape 646"/>
            <p:cNvSpPr/>
            <p:nvPr/>
          </p:nvSpPr>
          <p:spPr>
            <a:xfrm>
              <a:off x="5256347" y="4864755"/>
              <a:ext cx="268835" cy="439644"/>
            </a:xfrm>
            <a:custGeom>
              <a:avLst/>
              <a:gdLst/>
              <a:ahLst/>
              <a:cxnLst/>
              <a:rect l="0" t="0" r="0" b="0"/>
              <a:pathLst>
                <a:path w="267400" h="437511">
                  <a:moveTo>
                    <a:pt x="0" y="0"/>
                  </a:moveTo>
                  <a:lnTo>
                    <a:pt x="119322" y="0"/>
                  </a:lnTo>
                  <a:lnTo>
                    <a:pt x="119322" y="335325"/>
                  </a:lnTo>
                  <a:lnTo>
                    <a:pt x="267400" y="335325"/>
                  </a:lnTo>
                  <a:lnTo>
                    <a:pt x="267400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52" name="Shape 647"/>
            <p:cNvSpPr/>
            <p:nvPr/>
          </p:nvSpPr>
          <p:spPr>
            <a:xfrm>
              <a:off x="4991524" y="4864755"/>
              <a:ext cx="224699" cy="439644"/>
            </a:xfrm>
            <a:custGeom>
              <a:avLst/>
              <a:gdLst/>
              <a:ahLst/>
              <a:cxnLst/>
              <a:rect l="0" t="0" r="0" b="0"/>
              <a:pathLst>
                <a:path w="225129" h="437511">
                  <a:moveTo>
                    <a:pt x="0" y="0"/>
                  </a:moveTo>
                  <a:lnTo>
                    <a:pt x="73989" y="0"/>
                  </a:lnTo>
                  <a:lnTo>
                    <a:pt x="225129" y="437511"/>
                  </a:lnTo>
                  <a:lnTo>
                    <a:pt x="106522" y="437511"/>
                  </a:lnTo>
                  <a:lnTo>
                    <a:pt x="84389" y="359186"/>
                  </a:lnTo>
                  <a:lnTo>
                    <a:pt x="0" y="359186"/>
                  </a:lnTo>
                  <a:lnTo>
                    <a:pt x="0" y="274132"/>
                  </a:lnTo>
                  <a:lnTo>
                    <a:pt x="59305" y="274132"/>
                  </a:lnTo>
                  <a:lnTo>
                    <a:pt x="14736" y="129725"/>
                  </a:lnTo>
                  <a:cubicBezTo>
                    <a:pt x="13412" y="125338"/>
                    <a:pt x="11471" y="118303"/>
                    <a:pt x="9128" y="108510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53" name="Shape 648"/>
            <p:cNvSpPr/>
            <p:nvPr/>
          </p:nvSpPr>
          <p:spPr>
            <a:xfrm>
              <a:off x="1283993" y="3627063"/>
              <a:ext cx="3133745" cy="320174"/>
            </a:xfrm>
            <a:custGeom>
              <a:avLst/>
              <a:gdLst/>
              <a:ahLst/>
              <a:cxnLst/>
              <a:rect l="0" t="0" r="0" b="0"/>
              <a:pathLst>
                <a:path w="3131762" h="318333">
                  <a:moveTo>
                    <a:pt x="23818" y="0"/>
                  </a:moveTo>
                  <a:lnTo>
                    <a:pt x="3131762" y="0"/>
                  </a:lnTo>
                  <a:lnTo>
                    <a:pt x="3107944" y="318333"/>
                  </a:lnTo>
                  <a:lnTo>
                    <a:pt x="0" y="318333"/>
                  </a:lnTo>
                  <a:lnTo>
                    <a:pt x="238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99999">
                <a:alpha val="49019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pic>
          <p:nvPicPr>
            <p:cNvPr id="54" name="Picture 6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538" y="0"/>
              <a:ext cx="2702569" cy="432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CaixaDeTexto 51"/>
          <p:cNvSpPr txBox="1">
            <a:spLocks noChangeArrowheads="1"/>
          </p:cNvSpPr>
          <p:nvPr/>
        </p:nvSpPr>
        <p:spPr bwMode="auto">
          <a:xfrm>
            <a:off x="5646821" y="1474726"/>
            <a:ext cx="610702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100000"/>
            </a:pPr>
            <a:r>
              <a:rPr lang="es-ES" altLang="pt-BR" sz="2400" dirty="0"/>
              <a:t>Davy Luís </a:t>
            </a:r>
            <a:r>
              <a:rPr lang="es-ES" altLang="pt-BR" sz="2400" dirty="0" err="1"/>
              <a:t>realizou</a:t>
            </a:r>
            <a:r>
              <a:rPr lang="es-ES" altLang="pt-BR" sz="2400" dirty="0"/>
              <a:t> durante os meses de </a:t>
            </a:r>
            <a:r>
              <a:rPr lang="es-ES" altLang="pt-BR" sz="2400" dirty="0" err="1"/>
              <a:t>março</a:t>
            </a:r>
            <a:r>
              <a:rPr lang="es-ES" altLang="pt-BR" sz="2400" dirty="0"/>
              <a:t> a </a:t>
            </a:r>
            <a:r>
              <a:rPr lang="es-ES" altLang="pt-BR" sz="2400" dirty="0" err="1"/>
              <a:t>maio</a:t>
            </a:r>
            <a:r>
              <a:rPr lang="es-ES" altLang="pt-BR" sz="2400" dirty="0"/>
              <a:t> o </a:t>
            </a:r>
            <a:r>
              <a:rPr lang="es-ES" altLang="pt-BR" sz="2400" dirty="0" err="1"/>
              <a:t>tratamento</a:t>
            </a:r>
            <a:r>
              <a:rPr lang="es-ES" altLang="pt-BR" sz="2400" dirty="0"/>
              <a:t> </a:t>
            </a:r>
            <a:r>
              <a:rPr lang="es-ES" altLang="pt-BR" sz="2400" dirty="0" err="1"/>
              <a:t>com</a:t>
            </a:r>
            <a:r>
              <a:rPr lang="es-ES" altLang="pt-BR" sz="2400" dirty="0"/>
              <a:t> </a:t>
            </a:r>
            <a:r>
              <a:rPr lang="es-ES" altLang="pt-BR" sz="2400" dirty="0" err="1"/>
              <a:t>gesso</a:t>
            </a:r>
            <a:r>
              <a:rPr lang="es-ES" altLang="pt-BR" sz="2400" dirty="0"/>
              <a:t> para a </a:t>
            </a:r>
            <a:r>
              <a:rPr lang="es-ES" altLang="pt-BR" sz="2400" dirty="0" err="1"/>
              <a:t>colocação</a:t>
            </a:r>
            <a:r>
              <a:rPr lang="es-ES" altLang="pt-BR" sz="2400" dirty="0"/>
              <a:t> dos </a:t>
            </a:r>
            <a:r>
              <a:rPr lang="es-ES" altLang="pt-BR" sz="2400" dirty="0" err="1"/>
              <a:t>pés</a:t>
            </a:r>
            <a:r>
              <a:rPr lang="es-ES" altLang="pt-BR" sz="2400" dirty="0"/>
              <a:t> na </a:t>
            </a:r>
            <a:r>
              <a:rPr lang="es-ES" altLang="pt-BR" sz="2400" dirty="0" err="1"/>
              <a:t>posição</a:t>
            </a:r>
            <a:r>
              <a:rPr lang="es-ES" altLang="pt-BR" sz="2400" dirty="0"/>
              <a:t> ideal para a </a:t>
            </a:r>
            <a:r>
              <a:rPr lang="es-ES" altLang="pt-BR" sz="2400" dirty="0" err="1"/>
              <a:t>cirurgia</a:t>
            </a:r>
            <a:r>
              <a:rPr lang="es-ES" altLang="pt-BR" sz="2400" dirty="0"/>
              <a:t> a </a:t>
            </a:r>
            <a:r>
              <a:rPr lang="es-ES" altLang="pt-BR" sz="2400" dirty="0" err="1"/>
              <a:t>qual</a:t>
            </a:r>
            <a:r>
              <a:rPr lang="es-ES" altLang="pt-BR" sz="2400" dirty="0"/>
              <a:t> </a:t>
            </a:r>
            <a:r>
              <a:rPr lang="es-ES" altLang="pt-BR" sz="2400" dirty="0" err="1"/>
              <a:t>foi</a:t>
            </a:r>
            <a:r>
              <a:rPr lang="es-ES" altLang="pt-BR" sz="2400" dirty="0"/>
              <a:t> realizada no </a:t>
            </a:r>
            <a:r>
              <a:rPr lang="es-ES" altLang="pt-BR" sz="2400" dirty="0" err="1"/>
              <a:t>dia</a:t>
            </a:r>
            <a:r>
              <a:rPr lang="es-ES" altLang="pt-BR" sz="2400" dirty="0"/>
              <a:t> 21 de </a:t>
            </a:r>
            <a:r>
              <a:rPr lang="es-ES" altLang="pt-BR" sz="2400" dirty="0" err="1"/>
              <a:t>maio</a:t>
            </a:r>
            <a:r>
              <a:rPr lang="es-ES" altLang="pt-BR" sz="2400" dirty="0"/>
              <a:t> de 2016 </a:t>
            </a:r>
            <a:r>
              <a:rPr lang="es-ES" altLang="pt-BR" sz="2400" dirty="0" err="1"/>
              <a:t>em</a:t>
            </a:r>
            <a:r>
              <a:rPr lang="es-ES" altLang="pt-BR" sz="2400" dirty="0"/>
              <a:t> Cuiabá pelo </a:t>
            </a:r>
            <a:r>
              <a:rPr lang="es-ES" altLang="pt-BR" sz="2400" dirty="0" err="1"/>
              <a:t>Nobre</a:t>
            </a:r>
            <a:r>
              <a:rPr lang="es-ES" altLang="pt-BR" sz="2400" dirty="0"/>
              <a:t> Dr. </a:t>
            </a:r>
            <a:r>
              <a:rPr lang="es-ES" altLang="pt-BR" sz="2400" dirty="0" err="1"/>
              <a:t>Denimar</a:t>
            </a:r>
            <a:r>
              <a:rPr lang="es-ES" altLang="pt-BR" sz="2400" dirty="0"/>
              <a:t>.</a:t>
            </a:r>
          </a:p>
          <a:p>
            <a:pPr algn="just">
              <a:buSzPct val="100000"/>
            </a:pPr>
            <a:endParaRPr lang="es-ES" altLang="pt-BR" sz="2400" dirty="0"/>
          </a:p>
          <a:p>
            <a:pPr algn="just">
              <a:buSzPct val="100000"/>
            </a:pPr>
            <a:r>
              <a:rPr lang="es-ES" altLang="pt-BR" sz="2400" dirty="0"/>
              <a:t>Posteriormente </a:t>
            </a:r>
            <a:r>
              <a:rPr lang="es-ES" altLang="pt-BR" sz="2400" dirty="0" err="1"/>
              <a:t>iniciou</a:t>
            </a:r>
            <a:r>
              <a:rPr lang="es-ES" altLang="pt-BR" sz="2400" dirty="0"/>
              <a:t> a fisioterapia no </a:t>
            </a:r>
            <a:r>
              <a:rPr lang="es-ES" altLang="pt-BR" sz="2400" dirty="0" err="1"/>
              <a:t>mês</a:t>
            </a:r>
            <a:r>
              <a:rPr lang="es-ES" altLang="pt-BR" sz="2400" dirty="0"/>
              <a:t> de </a:t>
            </a:r>
            <a:r>
              <a:rPr lang="es-ES" altLang="pt-BR" sz="2400" dirty="0" err="1"/>
              <a:t>junho</a:t>
            </a:r>
            <a:r>
              <a:rPr lang="es-ES" altLang="pt-BR" sz="2400" dirty="0"/>
              <a:t>, 3 </a:t>
            </a:r>
            <a:r>
              <a:rPr lang="es-ES" altLang="pt-BR" sz="2400" dirty="0" err="1"/>
              <a:t>vezes</a:t>
            </a:r>
            <a:r>
              <a:rPr lang="es-ES" altLang="pt-BR" sz="2400" dirty="0"/>
              <a:t> por semana na </a:t>
            </a:r>
            <a:r>
              <a:rPr lang="pt-BR" altLang="pt-BR" sz="2400" dirty="0"/>
              <a:t>Clinica </a:t>
            </a:r>
            <a:r>
              <a:rPr lang="pt-BR" altLang="pt-BR" sz="2400" dirty="0" err="1"/>
              <a:t>Fisiocenter</a:t>
            </a:r>
            <a:r>
              <a:rPr lang="pt-BR" altLang="pt-BR" sz="2400" dirty="0"/>
              <a:t> do Nobre Reginaldo que doou a fisioterapia para o </a:t>
            </a:r>
            <a:r>
              <a:rPr lang="pt-BR" altLang="pt-BR" sz="2400" dirty="0" err="1"/>
              <a:t>Davy</a:t>
            </a:r>
            <a:r>
              <a:rPr lang="pt-BR" altLang="pt-BR" sz="2400" dirty="0"/>
              <a:t> Luís.</a:t>
            </a:r>
          </a:p>
        </p:txBody>
      </p:sp>
      <p:grpSp>
        <p:nvGrpSpPr>
          <p:cNvPr id="3" name="Grupo 50"/>
          <p:cNvGrpSpPr>
            <a:grpSpLocks/>
          </p:cNvGrpSpPr>
          <p:nvPr/>
        </p:nvGrpSpPr>
        <p:grpSpPr bwMode="auto">
          <a:xfrm>
            <a:off x="214802" y="1410557"/>
            <a:ext cx="5155469" cy="4478400"/>
            <a:chOff x="155575" y="-1143000"/>
            <a:chExt cx="7499350" cy="9144000"/>
          </a:xfrm>
        </p:grpSpPr>
        <p:pic>
          <p:nvPicPr>
            <p:cNvPr id="4" name="Imagem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"/>
            <a:stretch/>
          </p:blipFill>
          <p:spPr bwMode="auto">
            <a:xfrm>
              <a:off x="615950" y="-1143000"/>
              <a:ext cx="7038975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54" descr="2016-07-29-PHOTO-00002305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altLang="pt-BR"/>
            </a:p>
          </p:txBody>
        </p:sp>
      </p:grpSp>
    </p:spTree>
    <p:extLst>
      <p:ext uri="{BB962C8B-B14F-4D97-AF65-F5344CB8AC3E}">
        <p14:creationId xmlns:p14="http://schemas.microsoft.com/office/powerpoint/2010/main" val="290993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35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1" y="1410557"/>
            <a:ext cx="383381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35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9970" r="266"/>
          <a:stretch/>
        </p:blipFill>
        <p:spPr bwMode="auto">
          <a:xfrm>
            <a:off x="4017796" y="1410557"/>
            <a:ext cx="3044825" cy="276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35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4017796" y="3543760"/>
            <a:ext cx="3044825" cy="28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51"/>
          <p:cNvSpPr txBox="1">
            <a:spLocks noChangeArrowheads="1"/>
          </p:cNvSpPr>
          <p:nvPr/>
        </p:nvSpPr>
        <p:spPr bwMode="auto">
          <a:xfrm>
            <a:off x="7315200" y="1474726"/>
            <a:ext cx="44386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sz="2400" dirty="0"/>
              <a:t>Bruno: Pé torto congênito unilateral.</a:t>
            </a:r>
          </a:p>
          <a:p>
            <a:pPr algn="just">
              <a:lnSpc>
                <a:spcPct val="150000"/>
              </a:lnSpc>
            </a:pPr>
            <a:endParaRPr lang="pt-BR" altLang="pt-BR" sz="2400" dirty="0"/>
          </a:p>
          <a:p>
            <a:pPr algn="just">
              <a:lnSpc>
                <a:spcPct val="150000"/>
              </a:lnSpc>
            </a:pPr>
            <a:r>
              <a:rPr lang="pt-BR" altLang="pt-BR" sz="2400" dirty="0"/>
              <a:t>Bruno iniciou o tratamento com gesso, porem sua mãe abandonou no 3º gesso.</a:t>
            </a:r>
          </a:p>
        </p:txBody>
      </p:sp>
      <p:grpSp>
        <p:nvGrpSpPr>
          <p:cNvPr id="106" name="Group 6264"/>
          <p:cNvGrpSpPr>
            <a:grpSpLocks/>
          </p:cNvGrpSpPr>
          <p:nvPr/>
        </p:nvGrpSpPr>
        <p:grpSpPr bwMode="auto">
          <a:xfrm>
            <a:off x="9701213" y="4684044"/>
            <a:ext cx="2185987" cy="2009775"/>
            <a:chOff x="0" y="0"/>
            <a:chExt cx="5525182" cy="6049882"/>
          </a:xfrm>
        </p:grpSpPr>
        <p:sp>
          <p:nvSpPr>
            <p:cNvPr id="107" name="Shape 602"/>
            <p:cNvSpPr/>
            <p:nvPr/>
          </p:nvSpPr>
          <p:spPr>
            <a:xfrm>
              <a:off x="1420417" y="5600681"/>
              <a:ext cx="373159" cy="439644"/>
            </a:xfrm>
            <a:custGeom>
              <a:avLst/>
              <a:gdLst/>
              <a:ahLst/>
              <a:cxnLst/>
              <a:rect l="0" t="0" r="0" b="0"/>
              <a:pathLst>
                <a:path w="370560" h="437511">
                  <a:moveTo>
                    <a:pt x="67514" y="0"/>
                  </a:moveTo>
                  <a:lnTo>
                    <a:pt x="185508" y="0"/>
                  </a:lnTo>
                  <a:lnTo>
                    <a:pt x="251492" y="225590"/>
                  </a:lnTo>
                  <a:cubicBezTo>
                    <a:pt x="251900" y="227220"/>
                    <a:pt x="252716" y="229770"/>
                    <a:pt x="253940" y="233443"/>
                  </a:cubicBezTo>
                  <a:cubicBezTo>
                    <a:pt x="260060" y="253534"/>
                    <a:pt x="263934" y="270766"/>
                    <a:pt x="265568" y="285149"/>
                  </a:cubicBezTo>
                  <a:cubicBezTo>
                    <a:pt x="266381" y="277293"/>
                    <a:pt x="267811" y="268729"/>
                    <a:pt x="270054" y="259242"/>
                  </a:cubicBezTo>
                  <a:cubicBezTo>
                    <a:pt x="272195" y="249761"/>
                    <a:pt x="275256" y="238339"/>
                    <a:pt x="279028" y="224979"/>
                  </a:cubicBezTo>
                  <a:lnTo>
                    <a:pt x="345625" y="0"/>
                  </a:lnTo>
                  <a:lnTo>
                    <a:pt x="370560" y="0"/>
                  </a:lnTo>
                  <a:lnTo>
                    <a:pt x="370560" y="212620"/>
                  </a:lnTo>
                  <a:lnTo>
                    <a:pt x="368672" y="219676"/>
                  </a:lnTo>
                  <a:cubicBezTo>
                    <a:pt x="366836" y="225386"/>
                    <a:pt x="365511" y="229670"/>
                    <a:pt x="364695" y="232524"/>
                  </a:cubicBezTo>
                  <a:lnTo>
                    <a:pt x="305341" y="437511"/>
                  </a:lnTo>
                  <a:lnTo>
                    <a:pt x="225792" y="437511"/>
                  </a:lnTo>
                  <a:lnTo>
                    <a:pt x="166439" y="232524"/>
                  </a:lnTo>
                  <a:cubicBezTo>
                    <a:pt x="165621" y="229670"/>
                    <a:pt x="164398" y="225386"/>
                    <a:pt x="162767" y="219676"/>
                  </a:cubicBezTo>
                  <a:cubicBezTo>
                    <a:pt x="154404" y="191934"/>
                    <a:pt x="149000" y="168987"/>
                    <a:pt x="146347" y="150631"/>
                  </a:cubicBezTo>
                  <a:cubicBezTo>
                    <a:pt x="145227" y="167151"/>
                    <a:pt x="143798" y="183571"/>
                    <a:pt x="142168" y="199785"/>
                  </a:cubicBezTo>
                  <a:cubicBezTo>
                    <a:pt x="140637" y="216004"/>
                    <a:pt x="138697" y="232218"/>
                    <a:pt x="136558" y="248332"/>
                  </a:cubicBezTo>
                  <a:lnTo>
                    <a:pt x="110858" y="437511"/>
                  </a:lnTo>
                  <a:lnTo>
                    <a:pt x="0" y="437511"/>
                  </a:lnTo>
                  <a:lnTo>
                    <a:pt x="675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8" name="Shape 6889"/>
            <p:cNvSpPr/>
            <p:nvPr/>
          </p:nvSpPr>
          <p:spPr>
            <a:xfrm>
              <a:off x="1059294" y="5003340"/>
              <a:ext cx="104324" cy="301059"/>
            </a:xfrm>
            <a:custGeom>
              <a:avLst/>
              <a:gdLst/>
              <a:ahLst/>
              <a:cxnLst/>
              <a:rect l="0" t="0" r="0" b="0"/>
              <a:pathLst>
                <a:path w="106470" h="301669">
                  <a:moveTo>
                    <a:pt x="0" y="0"/>
                  </a:moveTo>
                  <a:lnTo>
                    <a:pt x="106470" y="0"/>
                  </a:lnTo>
                  <a:lnTo>
                    <a:pt x="106470" y="301669"/>
                  </a:lnTo>
                  <a:lnTo>
                    <a:pt x="0" y="30166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9" name="Shape 604"/>
            <p:cNvSpPr/>
            <p:nvPr/>
          </p:nvSpPr>
          <p:spPr>
            <a:xfrm>
              <a:off x="782432" y="4993782"/>
              <a:ext cx="232724" cy="310616"/>
            </a:xfrm>
            <a:custGeom>
              <a:avLst/>
              <a:gdLst/>
              <a:ahLst/>
              <a:cxnLst/>
              <a:rect l="0" t="0" r="0" b="0"/>
              <a:pathLst>
                <a:path w="233749" h="308398">
                  <a:moveTo>
                    <a:pt x="208048" y="0"/>
                  </a:moveTo>
                  <a:cubicBezTo>
                    <a:pt x="212231" y="0"/>
                    <a:pt x="216512" y="101"/>
                    <a:pt x="220796" y="407"/>
                  </a:cubicBezTo>
                  <a:cubicBezTo>
                    <a:pt x="225079" y="713"/>
                    <a:pt x="229363" y="1225"/>
                    <a:pt x="233749" y="1837"/>
                  </a:cubicBezTo>
                  <a:lnTo>
                    <a:pt x="223345" y="98515"/>
                  </a:lnTo>
                  <a:cubicBezTo>
                    <a:pt x="217023" y="96373"/>
                    <a:pt x="210701" y="94842"/>
                    <a:pt x="204582" y="93824"/>
                  </a:cubicBezTo>
                  <a:cubicBezTo>
                    <a:pt x="198360" y="92906"/>
                    <a:pt x="192446" y="92397"/>
                    <a:pt x="186632" y="92397"/>
                  </a:cubicBezTo>
                  <a:cubicBezTo>
                    <a:pt x="160830" y="92397"/>
                    <a:pt x="140943" y="100350"/>
                    <a:pt x="126868" y="116159"/>
                  </a:cubicBezTo>
                  <a:cubicBezTo>
                    <a:pt x="112897" y="131966"/>
                    <a:pt x="105862" y="154401"/>
                    <a:pt x="105862" y="183467"/>
                  </a:cubicBezTo>
                  <a:lnTo>
                    <a:pt x="105862" y="308398"/>
                  </a:lnTo>
                  <a:lnTo>
                    <a:pt x="0" y="308398"/>
                  </a:lnTo>
                  <a:lnTo>
                    <a:pt x="0" y="6729"/>
                  </a:lnTo>
                  <a:lnTo>
                    <a:pt x="100454" y="6729"/>
                  </a:lnTo>
                  <a:lnTo>
                    <a:pt x="100454" y="77815"/>
                  </a:lnTo>
                  <a:cubicBezTo>
                    <a:pt x="110858" y="51808"/>
                    <a:pt x="124931" y="32430"/>
                    <a:pt x="142881" y="19477"/>
                  </a:cubicBezTo>
                  <a:cubicBezTo>
                    <a:pt x="160830" y="6527"/>
                    <a:pt x="182552" y="0"/>
                    <a:pt x="2080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0" name="Shape 605"/>
            <p:cNvSpPr/>
            <p:nvPr/>
          </p:nvSpPr>
          <p:spPr>
            <a:xfrm>
              <a:off x="1629066" y="4993782"/>
              <a:ext cx="164510" cy="320174"/>
            </a:xfrm>
            <a:custGeom>
              <a:avLst/>
              <a:gdLst/>
              <a:ahLst/>
              <a:cxnLst/>
              <a:rect l="0" t="0" r="0" b="0"/>
              <a:pathLst>
                <a:path w="163938" h="321973">
                  <a:moveTo>
                    <a:pt x="163938" y="0"/>
                  </a:moveTo>
                  <a:lnTo>
                    <a:pt x="163938" y="64622"/>
                  </a:lnTo>
                  <a:lnTo>
                    <a:pt x="141311" y="68038"/>
                  </a:lnTo>
                  <a:cubicBezTo>
                    <a:pt x="134389" y="70396"/>
                    <a:pt x="128346" y="73940"/>
                    <a:pt x="123196" y="78684"/>
                  </a:cubicBezTo>
                  <a:cubicBezTo>
                    <a:pt x="112997" y="88167"/>
                    <a:pt x="106164" y="102443"/>
                    <a:pt x="102697" y="121413"/>
                  </a:cubicBezTo>
                  <a:lnTo>
                    <a:pt x="163938" y="121413"/>
                  </a:lnTo>
                  <a:lnTo>
                    <a:pt x="163938" y="181381"/>
                  </a:lnTo>
                  <a:lnTo>
                    <a:pt x="100354" y="181381"/>
                  </a:lnTo>
                  <a:cubicBezTo>
                    <a:pt x="100556" y="204633"/>
                    <a:pt x="106575" y="222583"/>
                    <a:pt x="118299" y="235226"/>
                  </a:cubicBezTo>
                  <a:cubicBezTo>
                    <a:pt x="124216" y="241550"/>
                    <a:pt x="131330" y="246293"/>
                    <a:pt x="139655" y="249455"/>
                  </a:cubicBezTo>
                  <a:lnTo>
                    <a:pt x="163938" y="253480"/>
                  </a:lnTo>
                  <a:lnTo>
                    <a:pt x="163938" y="321973"/>
                  </a:lnTo>
                  <a:lnTo>
                    <a:pt x="136774" y="319993"/>
                  </a:lnTo>
                  <a:cubicBezTo>
                    <a:pt x="101212" y="314524"/>
                    <a:pt x="71516" y="300852"/>
                    <a:pt x="47729" y="278977"/>
                  </a:cubicBezTo>
                  <a:cubicBezTo>
                    <a:pt x="15908" y="249709"/>
                    <a:pt x="0" y="211262"/>
                    <a:pt x="0" y="163432"/>
                  </a:cubicBezTo>
                  <a:cubicBezTo>
                    <a:pt x="0" y="116415"/>
                    <a:pt x="15908" y="77355"/>
                    <a:pt x="47629" y="46251"/>
                  </a:cubicBezTo>
                  <a:cubicBezTo>
                    <a:pt x="71491" y="22924"/>
                    <a:pt x="100059" y="8372"/>
                    <a:pt x="133331" y="2555"/>
                  </a:cubicBezTo>
                  <a:lnTo>
                    <a:pt x="1639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1" name="Shape 606"/>
            <p:cNvSpPr/>
            <p:nvPr/>
          </p:nvSpPr>
          <p:spPr>
            <a:xfrm>
              <a:off x="1247880" y="4993782"/>
              <a:ext cx="320998" cy="310616"/>
            </a:xfrm>
            <a:custGeom>
              <a:avLst/>
              <a:gdLst/>
              <a:ahLst/>
              <a:cxnLst/>
              <a:rect l="0" t="0" r="0" b="0"/>
              <a:pathLst>
                <a:path w="324310" h="311457">
                  <a:moveTo>
                    <a:pt x="212943" y="0"/>
                  </a:moveTo>
                  <a:cubicBezTo>
                    <a:pt x="232523" y="0"/>
                    <a:pt x="249861" y="3159"/>
                    <a:pt x="265057" y="9381"/>
                  </a:cubicBezTo>
                  <a:cubicBezTo>
                    <a:pt x="280252" y="15702"/>
                    <a:pt x="292694" y="24678"/>
                    <a:pt x="302180" y="36507"/>
                  </a:cubicBezTo>
                  <a:cubicBezTo>
                    <a:pt x="310237" y="46605"/>
                    <a:pt x="315845" y="59046"/>
                    <a:pt x="319212" y="73529"/>
                  </a:cubicBezTo>
                  <a:cubicBezTo>
                    <a:pt x="322574" y="88112"/>
                    <a:pt x="324310" y="109835"/>
                    <a:pt x="324310" y="138697"/>
                  </a:cubicBezTo>
                  <a:lnTo>
                    <a:pt x="324310" y="311457"/>
                  </a:lnTo>
                  <a:lnTo>
                    <a:pt x="217839" y="311457"/>
                  </a:lnTo>
                  <a:lnTo>
                    <a:pt x="217839" y="149813"/>
                  </a:lnTo>
                  <a:cubicBezTo>
                    <a:pt x="217839" y="125643"/>
                    <a:pt x="213862" y="108205"/>
                    <a:pt x="206009" y="97189"/>
                  </a:cubicBezTo>
                  <a:cubicBezTo>
                    <a:pt x="198154" y="86277"/>
                    <a:pt x="185612" y="80769"/>
                    <a:pt x="168274" y="80769"/>
                  </a:cubicBezTo>
                  <a:cubicBezTo>
                    <a:pt x="146141" y="80769"/>
                    <a:pt x="130031" y="88926"/>
                    <a:pt x="119832" y="105245"/>
                  </a:cubicBezTo>
                  <a:cubicBezTo>
                    <a:pt x="109734" y="121565"/>
                    <a:pt x="104636" y="148078"/>
                    <a:pt x="104636" y="184795"/>
                  </a:cubicBezTo>
                  <a:lnTo>
                    <a:pt x="104636" y="311457"/>
                  </a:lnTo>
                  <a:lnTo>
                    <a:pt x="0" y="311457"/>
                  </a:lnTo>
                  <a:lnTo>
                    <a:pt x="0" y="9788"/>
                  </a:lnTo>
                  <a:lnTo>
                    <a:pt x="97498" y="9788"/>
                  </a:lnTo>
                  <a:lnTo>
                    <a:pt x="97498" y="70980"/>
                  </a:lnTo>
                  <a:cubicBezTo>
                    <a:pt x="111571" y="46399"/>
                    <a:pt x="127889" y="28450"/>
                    <a:pt x="146447" y="17030"/>
                  </a:cubicBezTo>
                  <a:cubicBezTo>
                    <a:pt x="164908" y="5708"/>
                    <a:pt x="187142" y="0"/>
                    <a:pt x="21294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2" name="Shape 607"/>
            <p:cNvSpPr/>
            <p:nvPr/>
          </p:nvSpPr>
          <p:spPr>
            <a:xfrm>
              <a:off x="0" y="4855198"/>
              <a:ext cx="325010" cy="458759"/>
            </a:xfrm>
            <a:custGeom>
              <a:avLst/>
              <a:gdLst/>
              <a:ahLst/>
              <a:cxnLst/>
              <a:rect l="0" t="0" r="0" b="0"/>
              <a:pathLst>
                <a:path w="323085" h="459536">
                  <a:moveTo>
                    <a:pt x="172353" y="0"/>
                  </a:moveTo>
                  <a:cubicBezTo>
                    <a:pt x="196524" y="0"/>
                    <a:pt x="219370" y="3261"/>
                    <a:pt x="240988" y="9688"/>
                  </a:cubicBezTo>
                  <a:cubicBezTo>
                    <a:pt x="262609" y="16214"/>
                    <a:pt x="283107" y="26007"/>
                    <a:pt x="302486" y="39160"/>
                  </a:cubicBezTo>
                  <a:lnTo>
                    <a:pt x="265057" y="124826"/>
                  </a:lnTo>
                  <a:cubicBezTo>
                    <a:pt x="251492" y="113303"/>
                    <a:pt x="237625" y="104634"/>
                    <a:pt x="223347" y="98720"/>
                  </a:cubicBezTo>
                  <a:cubicBezTo>
                    <a:pt x="209170" y="92906"/>
                    <a:pt x="195099" y="89950"/>
                    <a:pt x="181124" y="89950"/>
                  </a:cubicBezTo>
                  <a:cubicBezTo>
                    <a:pt x="166845" y="89950"/>
                    <a:pt x="155221" y="93416"/>
                    <a:pt x="146246" y="100250"/>
                  </a:cubicBezTo>
                  <a:cubicBezTo>
                    <a:pt x="137272" y="107082"/>
                    <a:pt x="132786" y="115956"/>
                    <a:pt x="132786" y="126662"/>
                  </a:cubicBezTo>
                  <a:cubicBezTo>
                    <a:pt x="132786" y="137574"/>
                    <a:pt x="136660" y="146347"/>
                    <a:pt x="144511" y="152975"/>
                  </a:cubicBezTo>
                  <a:cubicBezTo>
                    <a:pt x="152366" y="159502"/>
                    <a:pt x="167561" y="165824"/>
                    <a:pt x="189997" y="171741"/>
                  </a:cubicBezTo>
                  <a:lnTo>
                    <a:pt x="195405" y="173269"/>
                  </a:lnTo>
                  <a:cubicBezTo>
                    <a:pt x="244047" y="186426"/>
                    <a:pt x="276073" y="200805"/>
                    <a:pt x="291370" y="216612"/>
                  </a:cubicBezTo>
                  <a:cubicBezTo>
                    <a:pt x="301770" y="227323"/>
                    <a:pt x="309625" y="240271"/>
                    <a:pt x="315029" y="255265"/>
                  </a:cubicBezTo>
                  <a:cubicBezTo>
                    <a:pt x="320436" y="270360"/>
                    <a:pt x="323085" y="286982"/>
                    <a:pt x="323085" y="305338"/>
                  </a:cubicBezTo>
                  <a:cubicBezTo>
                    <a:pt x="323085" y="351741"/>
                    <a:pt x="307890" y="389067"/>
                    <a:pt x="277397" y="417215"/>
                  </a:cubicBezTo>
                  <a:cubicBezTo>
                    <a:pt x="246906" y="445464"/>
                    <a:pt x="206211" y="459536"/>
                    <a:pt x="155426" y="459536"/>
                  </a:cubicBezTo>
                  <a:cubicBezTo>
                    <a:pt x="124931" y="459536"/>
                    <a:pt x="97193" y="454338"/>
                    <a:pt x="72104" y="444039"/>
                  </a:cubicBezTo>
                  <a:cubicBezTo>
                    <a:pt x="47117" y="433636"/>
                    <a:pt x="23050" y="417419"/>
                    <a:pt x="0" y="395288"/>
                  </a:cubicBezTo>
                  <a:lnTo>
                    <a:pt x="53748" y="306561"/>
                  </a:lnTo>
                  <a:cubicBezTo>
                    <a:pt x="71492" y="326653"/>
                    <a:pt x="88930" y="341644"/>
                    <a:pt x="106167" y="351641"/>
                  </a:cubicBezTo>
                  <a:cubicBezTo>
                    <a:pt x="123401" y="361531"/>
                    <a:pt x="140537" y="366531"/>
                    <a:pt x="157669" y="366531"/>
                  </a:cubicBezTo>
                  <a:cubicBezTo>
                    <a:pt x="173577" y="366531"/>
                    <a:pt x="186736" y="362247"/>
                    <a:pt x="196930" y="353678"/>
                  </a:cubicBezTo>
                  <a:cubicBezTo>
                    <a:pt x="207233" y="345115"/>
                    <a:pt x="212331" y="334304"/>
                    <a:pt x="212331" y="321145"/>
                  </a:cubicBezTo>
                  <a:cubicBezTo>
                    <a:pt x="212331" y="306667"/>
                    <a:pt x="207946" y="295446"/>
                    <a:pt x="199072" y="287593"/>
                  </a:cubicBezTo>
                  <a:cubicBezTo>
                    <a:pt x="190203" y="279741"/>
                    <a:pt x="170212" y="271580"/>
                    <a:pt x="139007" y="263218"/>
                  </a:cubicBezTo>
                  <a:cubicBezTo>
                    <a:pt x="96173" y="251693"/>
                    <a:pt x="65782" y="236603"/>
                    <a:pt x="48035" y="218143"/>
                  </a:cubicBezTo>
                  <a:cubicBezTo>
                    <a:pt x="30291" y="199580"/>
                    <a:pt x="21420" y="174186"/>
                    <a:pt x="21420" y="141963"/>
                  </a:cubicBezTo>
                  <a:cubicBezTo>
                    <a:pt x="21420" y="100044"/>
                    <a:pt x="35391" y="65984"/>
                    <a:pt x="63435" y="39568"/>
                  </a:cubicBezTo>
                  <a:cubicBezTo>
                    <a:pt x="91379" y="13154"/>
                    <a:pt x="127785" y="0"/>
                    <a:pt x="17235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3" name="Shape 608"/>
            <p:cNvSpPr/>
            <p:nvPr/>
          </p:nvSpPr>
          <p:spPr>
            <a:xfrm>
              <a:off x="1051269" y="4850420"/>
              <a:ext cx="120374" cy="119467"/>
            </a:xfrm>
            <a:custGeom>
              <a:avLst/>
              <a:gdLst/>
              <a:ahLst/>
              <a:cxnLst/>
              <a:rect l="0" t="0" r="0" b="0"/>
              <a:pathLst>
                <a:path w="117486" h="117487">
                  <a:moveTo>
                    <a:pt x="58641" y="0"/>
                  </a:moveTo>
                  <a:cubicBezTo>
                    <a:pt x="75366" y="0"/>
                    <a:pt x="89338" y="5610"/>
                    <a:pt x="100559" y="16726"/>
                  </a:cubicBezTo>
                  <a:cubicBezTo>
                    <a:pt x="111877" y="27842"/>
                    <a:pt x="117486" y="41609"/>
                    <a:pt x="117486" y="58130"/>
                  </a:cubicBezTo>
                  <a:cubicBezTo>
                    <a:pt x="117486" y="74653"/>
                    <a:pt x="111777" y="88626"/>
                    <a:pt x="100253" y="100149"/>
                  </a:cubicBezTo>
                  <a:cubicBezTo>
                    <a:pt x="88830" y="111672"/>
                    <a:pt x="74959" y="117487"/>
                    <a:pt x="58641" y="117487"/>
                  </a:cubicBezTo>
                  <a:cubicBezTo>
                    <a:pt x="42632" y="117487"/>
                    <a:pt x="28862" y="111572"/>
                    <a:pt x="17338" y="99843"/>
                  </a:cubicBezTo>
                  <a:cubicBezTo>
                    <a:pt x="5814" y="88114"/>
                    <a:pt x="0" y="74244"/>
                    <a:pt x="0" y="58130"/>
                  </a:cubicBezTo>
                  <a:cubicBezTo>
                    <a:pt x="0" y="42019"/>
                    <a:pt x="5714" y="28350"/>
                    <a:pt x="17237" y="17032"/>
                  </a:cubicBezTo>
                  <a:cubicBezTo>
                    <a:pt x="28660" y="5710"/>
                    <a:pt x="42426" y="0"/>
                    <a:pt x="5864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4" name="Shape 609"/>
            <p:cNvSpPr/>
            <p:nvPr/>
          </p:nvSpPr>
          <p:spPr>
            <a:xfrm>
              <a:off x="381184" y="4840863"/>
              <a:ext cx="325012" cy="463536"/>
            </a:xfrm>
            <a:custGeom>
              <a:avLst/>
              <a:gdLst/>
              <a:ahLst/>
              <a:cxnLst/>
              <a:rect l="0" t="0" r="0" b="0"/>
              <a:pathLst>
                <a:path w="324310" h="463212">
                  <a:moveTo>
                    <a:pt x="0" y="0"/>
                  </a:moveTo>
                  <a:lnTo>
                    <a:pt x="104638" y="0"/>
                  </a:lnTo>
                  <a:lnTo>
                    <a:pt x="104638" y="162565"/>
                  </a:lnTo>
                  <a:cubicBezTo>
                    <a:pt x="104638" y="173272"/>
                    <a:pt x="104332" y="183265"/>
                    <a:pt x="103720" y="192446"/>
                  </a:cubicBezTo>
                  <a:cubicBezTo>
                    <a:pt x="103107" y="201625"/>
                    <a:pt x="102290" y="209884"/>
                    <a:pt x="101067" y="217227"/>
                  </a:cubicBezTo>
                  <a:cubicBezTo>
                    <a:pt x="114426" y="194689"/>
                    <a:pt x="130133" y="178167"/>
                    <a:pt x="148182" y="167563"/>
                  </a:cubicBezTo>
                  <a:cubicBezTo>
                    <a:pt x="166338" y="157057"/>
                    <a:pt x="187956" y="151755"/>
                    <a:pt x="212943" y="151755"/>
                  </a:cubicBezTo>
                  <a:cubicBezTo>
                    <a:pt x="232524" y="151755"/>
                    <a:pt x="249861" y="154915"/>
                    <a:pt x="265057" y="161136"/>
                  </a:cubicBezTo>
                  <a:cubicBezTo>
                    <a:pt x="280252" y="167457"/>
                    <a:pt x="292694" y="176433"/>
                    <a:pt x="302180" y="188262"/>
                  </a:cubicBezTo>
                  <a:cubicBezTo>
                    <a:pt x="310237" y="198360"/>
                    <a:pt x="315845" y="210801"/>
                    <a:pt x="319212" y="225284"/>
                  </a:cubicBezTo>
                  <a:cubicBezTo>
                    <a:pt x="322574" y="239868"/>
                    <a:pt x="324310" y="261590"/>
                    <a:pt x="324310" y="290452"/>
                  </a:cubicBezTo>
                  <a:lnTo>
                    <a:pt x="324310" y="463212"/>
                  </a:lnTo>
                  <a:lnTo>
                    <a:pt x="217839" y="463212"/>
                  </a:lnTo>
                  <a:lnTo>
                    <a:pt x="217839" y="301568"/>
                  </a:lnTo>
                  <a:cubicBezTo>
                    <a:pt x="217839" y="277399"/>
                    <a:pt x="213862" y="259960"/>
                    <a:pt x="206009" y="248945"/>
                  </a:cubicBezTo>
                  <a:cubicBezTo>
                    <a:pt x="198154" y="238032"/>
                    <a:pt x="185612" y="232524"/>
                    <a:pt x="168275" y="232524"/>
                  </a:cubicBezTo>
                  <a:cubicBezTo>
                    <a:pt x="146141" y="232524"/>
                    <a:pt x="130031" y="240681"/>
                    <a:pt x="119833" y="257000"/>
                  </a:cubicBezTo>
                  <a:cubicBezTo>
                    <a:pt x="109734" y="273320"/>
                    <a:pt x="104638" y="299833"/>
                    <a:pt x="104638" y="336550"/>
                  </a:cubicBezTo>
                  <a:lnTo>
                    <a:pt x="104638" y="463212"/>
                  </a:lnTo>
                  <a:lnTo>
                    <a:pt x="0" y="46321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5" name="Shape 610"/>
            <p:cNvSpPr/>
            <p:nvPr/>
          </p:nvSpPr>
          <p:spPr>
            <a:xfrm>
              <a:off x="1572892" y="4133610"/>
              <a:ext cx="220685" cy="434864"/>
            </a:xfrm>
            <a:custGeom>
              <a:avLst/>
              <a:gdLst/>
              <a:ahLst/>
              <a:cxnLst/>
              <a:rect l="0" t="0" r="0" b="0"/>
              <a:pathLst>
                <a:path w="221405" h="437511">
                  <a:moveTo>
                    <a:pt x="0" y="0"/>
                  </a:moveTo>
                  <a:lnTo>
                    <a:pt x="119322" y="0"/>
                  </a:lnTo>
                  <a:lnTo>
                    <a:pt x="119322" y="170111"/>
                  </a:lnTo>
                  <a:lnTo>
                    <a:pt x="221405" y="170111"/>
                  </a:lnTo>
                  <a:lnTo>
                    <a:pt x="221405" y="259448"/>
                  </a:lnTo>
                  <a:lnTo>
                    <a:pt x="119322" y="259448"/>
                  </a:lnTo>
                  <a:lnTo>
                    <a:pt x="119322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6" name="Shape 611"/>
            <p:cNvSpPr/>
            <p:nvPr/>
          </p:nvSpPr>
          <p:spPr>
            <a:xfrm>
              <a:off x="1793577" y="5600681"/>
              <a:ext cx="160499" cy="439644"/>
            </a:xfrm>
            <a:custGeom>
              <a:avLst/>
              <a:gdLst/>
              <a:ahLst/>
              <a:cxnLst/>
              <a:rect l="0" t="0" r="0" b="0"/>
              <a:pathLst>
                <a:path w="160573" h="437511">
                  <a:moveTo>
                    <a:pt x="0" y="0"/>
                  </a:moveTo>
                  <a:lnTo>
                    <a:pt x="93365" y="0"/>
                  </a:lnTo>
                  <a:lnTo>
                    <a:pt x="160573" y="437511"/>
                  </a:lnTo>
                  <a:lnTo>
                    <a:pt x="49103" y="437511"/>
                  </a:lnTo>
                  <a:lnTo>
                    <a:pt x="23507" y="248332"/>
                  </a:lnTo>
                  <a:cubicBezTo>
                    <a:pt x="21671" y="234972"/>
                    <a:pt x="20040" y="220183"/>
                    <a:pt x="18510" y="203764"/>
                  </a:cubicBezTo>
                  <a:cubicBezTo>
                    <a:pt x="17081" y="187448"/>
                    <a:pt x="15655" y="169600"/>
                    <a:pt x="14532" y="150325"/>
                  </a:cubicBezTo>
                  <a:cubicBezTo>
                    <a:pt x="13105" y="159606"/>
                    <a:pt x="11039" y="170008"/>
                    <a:pt x="8310" y="181558"/>
                  </a:cubicBezTo>
                  <a:lnTo>
                    <a:pt x="0" y="21262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7" name="Shape 612"/>
            <p:cNvSpPr/>
            <p:nvPr/>
          </p:nvSpPr>
          <p:spPr>
            <a:xfrm>
              <a:off x="1982165" y="5591123"/>
              <a:ext cx="325010" cy="458759"/>
            </a:xfrm>
            <a:custGeom>
              <a:avLst/>
              <a:gdLst/>
              <a:ahLst/>
              <a:cxnLst/>
              <a:rect l="0" t="0" r="0" b="0"/>
              <a:pathLst>
                <a:path w="323085" h="459536">
                  <a:moveTo>
                    <a:pt x="172354" y="0"/>
                  </a:moveTo>
                  <a:cubicBezTo>
                    <a:pt x="196524" y="0"/>
                    <a:pt x="219370" y="3261"/>
                    <a:pt x="240987" y="9688"/>
                  </a:cubicBezTo>
                  <a:cubicBezTo>
                    <a:pt x="262609" y="16214"/>
                    <a:pt x="283108" y="26005"/>
                    <a:pt x="302487" y="39160"/>
                  </a:cubicBezTo>
                  <a:lnTo>
                    <a:pt x="265057" y="124826"/>
                  </a:lnTo>
                  <a:cubicBezTo>
                    <a:pt x="251493" y="113302"/>
                    <a:pt x="237626" y="104635"/>
                    <a:pt x="223348" y="98719"/>
                  </a:cubicBezTo>
                  <a:cubicBezTo>
                    <a:pt x="209171" y="92904"/>
                    <a:pt x="195099" y="89949"/>
                    <a:pt x="181123" y="89949"/>
                  </a:cubicBezTo>
                  <a:cubicBezTo>
                    <a:pt x="166846" y="89949"/>
                    <a:pt x="155222" y="93417"/>
                    <a:pt x="146247" y="100249"/>
                  </a:cubicBezTo>
                  <a:cubicBezTo>
                    <a:pt x="137271" y="107081"/>
                    <a:pt x="132786" y="115956"/>
                    <a:pt x="132786" y="126663"/>
                  </a:cubicBezTo>
                  <a:cubicBezTo>
                    <a:pt x="132786" y="137574"/>
                    <a:pt x="136659" y="146347"/>
                    <a:pt x="144512" y="152974"/>
                  </a:cubicBezTo>
                  <a:cubicBezTo>
                    <a:pt x="152367" y="159501"/>
                    <a:pt x="167562" y="165823"/>
                    <a:pt x="189997" y="171741"/>
                  </a:cubicBezTo>
                  <a:lnTo>
                    <a:pt x="195404" y="173268"/>
                  </a:lnTo>
                  <a:cubicBezTo>
                    <a:pt x="244048" y="186426"/>
                    <a:pt x="276073" y="200804"/>
                    <a:pt x="291369" y="216611"/>
                  </a:cubicBezTo>
                  <a:cubicBezTo>
                    <a:pt x="301771" y="227322"/>
                    <a:pt x="309626" y="240271"/>
                    <a:pt x="315030" y="255265"/>
                  </a:cubicBezTo>
                  <a:cubicBezTo>
                    <a:pt x="320436" y="270360"/>
                    <a:pt x="323085" y="286981"/>
                    <a:pt x="323085" y="305337"/>
                  </a:cubicBezTo>
                  <a:cubicBezTo>
                    <a:pt x="323085" y="351742"/>
                    <a:pt x="307890" y="389066"/>
                    <a:pt x="277398" y="417214"/>
                  </a:cubicBezTo>
                  <a:cubicBezTo>
                    <a:pt x="246907" y="445464"/>
                    <a:pt x="206212" y="459536"/>
                    <a:pt x="155426" y="459536"/>
                  </a:cubicBezTo>
                  <a:cubicBezTo>
                    <a:pt x="124931" y="459536"/>
                    <a:pt x="97193" y="454337"/>
                    <a:pt x="72104" y="444038"/>
                  </a:cubicBezTo>
                  <a:cubicBezTo>
                    <a:pt x="47117" y="433634"/>
                    <a:pt x="23051" y="417420"/>
                    <a:pt x="0" y="395287"/>
                  </a:cubicBezTo>
                  <a:lnTo>
                    <a:pt x="53749" y="306562"/>
                  </a:lnTo>
                  <a:cubicBezTo>
                    <a:pt x="71493" y="326653"/>
                    <a:pt x="88931" y="341643"/>
                    <a:pt x="106168" y="351641"/>
                  </a:cubicBezTo>
                  <a:cubicBezTo>
                    <a:pt x="123401" y="361530"/>
                    <a:pt x="140537" y="366530"/>
                    <a:pt x="157669" y="366530"/>
                  </a:cubicBezTo>
                  <a:cubicBezTo>
                    <a:pt x="173578" y="366530"/>
                    <a:pt x="186736" y="362246"/>
                    <a:pt x="196931" y="353678"/>
                  </a:cubicBezTo>
                  <a:cubicBezTo>
                    <a:pt x="207235" y="345114"/>
                    <a:pt x="212332" y="334304"/>
                    <a:pt x="212332" y="321146"/>
                  </a:cubicBezTo>
                  <a:cubicBezTo>
                    <a:pt x="212332" y="306666"/>
                    <a:pt x="207947" y="295444"/>
                    <a:pt x="199074" y="287593"/>
                  </a:cubicBezTo>
                  <a:cubicBezTo>
                    <a:pt x="190203" y="279742"/>
                    <a:pt x="170211" y="271580"/>
                    <a:pt x="139007" y="263217"/>
                  </a:cubicBezTo>
                  <a:cubicBezTo>
                    <a:pt x="96174" y="251694"/>
                    <a:pt x="65783" y="236602"/>
                    <a:pt x="48035" y="218142"/>
                  </a:cubicBezTo>
                  <a:cubicBezTo>
                    <a:pt x="30290" y="199581"/>
                    <a:pt x="21421" y="174185"/>
                    <a:pt x="21421" y="141962"/>
                  </a:cubicBezTo>
                  <a:cubicBezTo>
                    <a:pt x="21421" y="100043"/>
                    <a:pt x="35392" y="65984"/>
                    <a:pt x="63436" y="39567"/>
                  </a:cubicBezTo>
                  <a:cubicBezTo>
                    <a:pt x="91379" y="13153"/>
                    <a:pt x="127786" y="0"/>
                    <a:pt x="1723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8" name="Shape 613"/>
            <p:cNvSpPr/>
            <p:nvPr/>
          </p:nvSpPr>
          <p:spPr>
            <a:xfrm>
              <a:off x="1793577" y="5208824"/>
              <a:ext cx="148463" cy="105132"/>
            </a:xfrm>
            <a:custGeom>
              <a:avLst/>
              <a:gdLst/>
              <a:ahLst/>
              <a:cxnLst/>
              <a:rect l="0" t="0" r="0" b="0"/>
              <a:pathLst>
                <a:path w="150580" h="104634">
                  <a:moveTo>
                    <a:pt x="70522" y="0"/>
                  </a:moveTo>
                  <a:lnTo>
                    <a:pt x="150580" y="32227"/>
                  </a:lnTo>
                  <a:cubicBezTo>
                    <a:pt x="140992" y="55378"/>
                    <a:pt x="124066" y="73225"/>
                    <a:pt x="99791" y="85770"/>
                  </a:cubicBezTo>
                  <a:cubicBezTo>
                    <a:pt x="75418" y="98312"/>
                    <a:pt x="45639" y="104634"/>
                    <a:pt x="10352" y="104634"/>
                  </a:cubicBezTo>
                  <a:lnTo>
                    <a:pt x="0" y="103880"/>
                  </a:lnTo>
                  <a:lnTo>
                    <a:pt x="0" y="35386"/>
                  </a:lnTo>
                  <a:lnTo>
                    <a:pt x="4337" y="36105"/>
                  </a:lnTo>
                  <a:cubicBezTo>
                    <a:pt x="20550" y="36105"/>
                    <a:pt x="34115" y="33044"/>
                    <a:pt x="45229" y="27026"/>
                  </a:cubicBezTo>
                  <a:cubicBezTo>
                    <a:pt x="56245" y="20910"/>
                    <a:pt x="64708" y="11934"/>
                    <a:pt x="705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19" name="Shape 614"/>
            <p:cNvSpPr/>
            <p:nvPr/>
          </p:nvSpPr>
          <p:spPr>
            <a:xfrm>
              <a:off x="1793577" y="4993782"/>
              <a:ext cx="164513" cy="181592"/>
            </a:xfrm>
            <a:custGeom>
              <a:avLst/>
              <a:gdLst/>
              <a:ahLst/>
              <a:cxnLst/>
              <a:rect l="0" t="0" r="0" b="0"/>
              <a:pathLst>
                <a:path w="165875" h="181735">
                  <a:moveTo>
                    <a:pt x="4232" y="0"/>
                  </a:moveTo>
                  <a:cubicBezTo>
                    <a:pt x="54204" y="0"/>
                    <a:pt x="93675" y="15702"/>
                    <a:pt x="122535" y="47217"/>
                  </a:cubicBezTo>
                  <a:cubicBezTo>
                    <a:pt x="151396" y="78731"/>
                    <a:pt x="165875" y="121870"/>
                    <a:pt x="165875" y="176634"/>
                  </a:cubicBezTo>
                  <a:lnTo>
                    <a:pt x="165875" y="181735"/>
                  </a:lnTo>
                  <a:lnTo>
                    <a:pt x="0" y="181735"/>
                  </a:lnTo>
                  <a:lnTo>
                    <a:pt x="0" y="121766"/>
                  </a:lnTo>
                  <a:lnTo>
                    <a:pt x="61241" y="121766"/>
                  </a:lnTo>
                  <a:cubicBezTo>
                    <a:pt x="59204" y="104634"/>
                    <a:pt x="52674" y="90867"/>
                    <a:pt x="41662" y="80463"/>
                  </a:cubicBezTo>
                  <a:cubicBezTo>
                    <a:pt x="30544" y="70062"/>
                    <a:pt x="16979" y="64860"/>
                    <a:pt x="765" y="64860"/>
                  </a:cubicBezTo>
                  <a:lnTo>
                    <a:pt x="0" y="64975"/>
                  </a:lnTo>
                  <a:lnTo>
                    <a:pt x="0" y="353"/>
                  </a:lnTo>
                  <a:lnTo>
                    <a:pt x="423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0" name="Shape 615"/>
            <p:cNvSpPr/>
            <p:nvPr/>
          </p:nvSpPr>
          <p:spPr>
            <a:xfrm>
              <a:off x="2218899" y="4864755"/>
              <a:ext cx="160499" cy="439644"/>
            </a:xfrm>
            <a:custGeom>
              <a:avLst/>
              <a:gdLst/>
              <a:ahLst/>
              <a:cxnLst/>
              <a:rect l="0" t="0" r="0" b="0"/>
              <a:pathLst>
                <a:path w="161849" h="437511">
                  <a:moveTo>
                    <a:pt x="0" y="0"/>
                  </a:moveTo>
                  <a:lnTo>
                    <a:pt x="124826" y="0"/>
                  </a:lnTo>
                  <a:cubicBezTo>
                    <a:pt x="137014" y="0"/>
                    <a:pt x="148296" y="147"/>
                    <a:pt x="158673" y="442"/>
                  </a:cubicBezTo>
                  <a:lnTo>
                    <a:pt x="161849" y="591"/>
                  </a:lnTo>
                  <a:lnTo>
                    <a:pt x="161849" y="96334"/>
                  </a:lnTo>
                  <a:lnTo>
                    <a:pt x="135842" y="94233"/>
                  </a:lnTo>
                  <a:lnTo>
                    <a:pt x="111978" y="94233"/>
                  </a:lnTo>
                  <a:lnTo>
                    <a:pt x="111978" y="197034"/>
                  </a:lnTo>
                  <a:lnTo>
                    <a:pt x="134719" y="197034"/>
                  </a:lnTo>
                  <a:lnTo>
                    <a:pt x="161849" y="194825"/>
                  </a:lnTo>
                  <a:lnTo>
                    <a:pt x="161849" y="292833"/>
                  </a:lnTo>
                  <a:lnTo>
                    <a:pt x="153792" y="293102"/>
                  </a:lnTo>
                  <a:lnTo>
                    <a:pt x="133495" y="293102"/>
                  </a:lnTo>
                  <a:lnTo>
                    <a:pt x="111978" y="293102"/>
                  </a:lnTo>
                  <a:lnTo>
                    <a:pt x="111978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1" name="Shape 6890"/>
            <p:cNvSpPr/>
            <p:nvPr/>
          </p:nvSpPr>
          <p:spPr>
            <a:xfrm>
              <a:off x="2283099" y="4133610"/>
              <a:ext cx="96299" cy="434864"/>
            </a:xfrm>
            <a:custGeom>
              <a:avLst/>
              <a:gdLst/>
              <a:ahLst/>
              <a:cxnLst/>
              <a:rect l="0" t="0" r="0" b="0"/>
              <a:pathLst>
                <a:path w="98875" h="437511">
                  <a:moveTo>
                    <a:pt x="0" y="0"/>
                  </a:moveTo>
                  <a:lnTo>
                    <a:pt x="98875" y="0"/>
                  </a:lnTo>
                  <a:lnTo>
                    <a:pt x="98875" y="437511"/>
                  </a:lnTo>
                  <a:lnTo>
                    <a:pt x="0" y="43751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2" name="Shape 6891"/>
            <p:cNvSpPr/>
            <p:nvPr/>
          </p:nvSpPr>
          <p:spPr>
            <a:xfrm>
              <a:off x="2066425" y="4133610"/>
              <a:ext cx="120374" cy="434864"/>
            </a:xfrm>
            <a:custGeom>
              <a:avLst/>
              <a:gdLst/>
              <a:ahLst/>
              <a:cxnLst/>
              <a:rect l="0" t="0" r="0" b="0"/>
              <a:pathLst>
                <a:path w="120542" h="437511">
                  <a:moveTo>
                    <a:pt x="0" y="0"/>
                  </a:moveTo>
                  <a:lnTo>
                    <a:pt x="120542" y="0"/>
                  </a:lnTo>
                  <a:lnTo>
                    <a:pt x="120542" y="437511"/>
                  </a:lnTo>
                  <a:lnTo>
                    <a:pt x="0" y="43751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3" name="Shape 618"/>
            <p:cNvSpPr/>
            <p:nvPr/>
          </p:nvSpPr>
          <p:spPr>
            <a:xfrm>
              <a:off x="1793577" y="4133610"/>
              <a:ext cx="176549" cy="434864"/>
            </a:xfrm>
            <a:custGeom>
              <a:avLst/>
              <a:gdLst/>
              <a:ahLst/>
              <a:cxnLst/>
              <a:rect l="0" t="0" r="0" b="0"/>
              <a:pathLst>
                <a:path w="176330" h="437511">
                  <a:moveTo>
                    <a:pt x="57012" y="0"/>
                  </a:moveTo>
                  <a:lnTo>
                    <a:pt x="176330" y="0"/>
                  </a:lnTo>
                  <a:lnTo>
                    <a:pt x="176330" y="437511"/>
                  </a:lnTo>
                  <a:lnTo>
                    <a:pt x="57012" y="437511"/>
                  </a:lnTo>
                  <a:lnTo>
                    <a:pt x="57012" y="259448"/>
                  </a:lnTo>
                  <a:lnTo>
                    <a:pt x="0" y="259448"/>
                  </a:lnTo>
                  <a:lnTo>
                    <a:pt x="0" y="170111"/>
                  </a:lnTo>
                  <a:lnTo>
                    <a:pt x="57012" y="170111"/>
                  </a:lnTo>
                  <a:lnTo>
                    <a:pt x="570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4" name="Shape 619"/>
            <p:cNvSpPr/>
            <p:nvPr/>
          </p:nvSpPr>
          <p:spPr>
            <a:xfrm>
              <a:off x="2547923" y="5591123"/>
              <a:ext cx="204638" cy="453982"/>
            </a:xfrm>
            <a:custGeom>
              <a:avLst/>
              <a:gdLst/>
              <a:ahLst/>
              <a:cxnLst/>
              <a:rect l="0" t="0" r="0" b="0"/>
              <a:pathLst>
                <a:path w="204838" h="455208">
                  <a:moveTo>
                    <a:pt x="204838" y="0"/>
                  </a:moveTo>
                  <a:lnTo>
                    <a:pt x="204838" y="109317"/>
                  </a:lnTo>
                  <a:lnTo>
                    <a:pt x="187852" y="112524"/>
                  </a:lnTo>
                  <a:cubicBezTo>
                    <a:pt x="173982" y="118376"/>
                    <a:pt x="161744" y="127146"/>
                    <a:pt x="151139" y="138822"/>
                  </a:cubicBezTo>
                  <a:cubicBezTo>
                    <a:pt x="129927" y="162178"/>
                    <a:pt x="119318" y="192671"/>
                    <a:pt x="119318" y="230301"/>
                  </a:cubicBezTo>
                  <a:cubicBezTo>
                    <a:pt x="119318" y="265384"/>
                    <a:pt x="130129" y="294450"/>
                    <a:pt x="151751" y="317498"/>
                  </a:cubicBezTo>
                  <a:cubicBezTo>
                    <a:pt x="162562" y="329074"/>
                    <a:pt x="174851" y="337743"/>
                    <a:pt x="188619" y="343518"/>
                  </a:cubicBezTo>
                  <a:lnTo>
                    <a:pt x="204838" y="346587"/>
                  </a:lnTo>
                  <a:lnTo>
                    <a:pt x="204838" y="455208"/>
                  </a:lnTo>
                  <a:lnTo>
                    <a:pt x="156035" y="448955"/>
                  </a:lnTo>
                  <a:cubicBezTo>
                    <a:pt x="135842" y="443245"/>
                    <a:pt x="117280" y="434577"/>
                    <a:pt x="100350" y="423053"/>
                  </a:cubicBezTo>
                  <a:cubicBezTo>
                    <a:pt x="67716" y="401125"/>
                    <a:pt x="42833" y="373589"/>
                    <a:pt x="25700" y="340343"/>
                  </a:cubicBezTo>
                  <a:cubicBezTo>
                    <a:pt x="8565" y="306993"/>
                    <a:pt x="0" y="269567"/>
                    <a:pt x="0" y="227959"/>
                  </a:cubicBezTo>
                  <a:cubicBezTo>
                    <a:pt x="0" y="194507"/>
                    <a:pt x="5404" y="164116"/>
                    <a:pt x="16316" y="136681"/>
                  </a:cubicBezTo>
                  <a:cubicBezTo>
                    <a:pt x="27126" y="109249"/>
                    <a:pt x="43546" y="84466"/>
                    <a:pt x="65372" y="62132"/>
                  </a:cubicBezTo>
                  <a:cubicBezTo>
                    <a:pt x="86071" y="40816"/>
                    <a:pt x="109429" y="24907"/>
                    <a:pt x="135431" y="14302"/>
                  </a:cubicBezTo>
                  <a:cubicBezTo>
                    <a:pt x="148435" y="9050"/>
                    <a:pt x="162152" y="5098"/>
                    <a:pt x="176595" y="2460"/>
                  </a:cubicBezTo>
                  <a:lnTo>
                    <a:pt x="2048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5" name="Shape 620"/>
            <p:cNvSpPr/>
            <p:nvPr/>
          </p:nvSpPr>
          <p:spPr>
            <a:xfrm>
              <a:off x="2379399" y="4869535"/>
              <a:ext cx="164513" cy="291501"/>
            </a:xfrm>
            <a:custGeom>
              <a:avLst/>
              <a:gdLst/>
              <a:ahLst/>
              <a:cxnLst/>
              <a:rect l="0" t="0" r="0" b="0"/>
              <a:pathLst>
                <a:path w="165517" h="292242">
                  <a:moveTo>
                    <a:pt x="0" y="0"/>
                  </a:moveTo>
                  <a:lnTo>
                    <a:pt x="25240" y="1182"/>
                  </a:lnTo>
                  <a:cubicBezTo>
                    <a:pt x="42373" y="2367"/>
                    <a:pt x="55886" y="4152"/>
                    <a:pt x="65779" y="6548"/>
                  </a:cubicBezTo>
                  <a:cubicBezTo>
                    <a:pt x="85461" y="11342"/>
                    <a:pt x="102186" y="19501"/>
                    <a:pt x="115956" y="31024"/>
                  </a:cubicBezTo>
                  <a:cubicBezTo>
                    <a:pt x="132070" y="44384"/>
                    <a:pt x="144407" y="61109"/>
                    <a:pt x="152874" y="81100"/>
                  </a:cubicBezTo>
                  <a:cubicBezTo>
                    <a:pt x="161337" y="101189"/>
                    <a:pt x="165517" y="123421"/>
                    <a:pt x="165517" y="147898"/>
                  </a:cubicBezTo>
                  <a:cubicBezTo>
                    <a:pt x="165517" y="174005"/>
                    <a:pt x="161337" y="196952"/>
                    <a:pt x="152974" y="216737"/>
                  </a:cubicBezTo>
                  <a:cubicBezTo>
                    <a:pt x="144612" y="236624"/>
                    <a:pt x="132271" y="252838"/>
                    <a:pt x="115956" y="265588"/>
                  </a:cubicBezTo>
                  <a:cubicBezTo>
                    <a:pt x="103615" y="275172"/>
                    <a:pt x="89031" y="282009"/>
                    <a:pt x="72306" y="286189"/>
                  </a:cubicBezTo>
                  <a:cubicBezTo>
                    <a:pt x="63943" y="288279"/>
                    <a:pt x="53057" y="289859"/>
                    <a:pt x="39659" y="290917"/>
                  </a:cubicBezTo>
                  <a:lnTo>
                    <a:pt x="0" y="292242"/>
                  </a:lnTo>
                  <a:lnTo>
                    <a:pt x="0" y="194235"/>
                  </a:lnTo>
                  <a:lnTo>
                    <a:pt x="9357" y="193473"/>
                  </a:lnTo>
                  <a:cubicBezTo>
                    <a:pt x="19351" y="191497"/>
                    <a:pt x="27178" y="188539"/>
                    <a:pt x="32838" y="184611"/>
                  </a:cubicBezTo>
                  <a:cubicBezTo>
                    <a:pt x="44158" y="176758"/>
                    <a:pt x="49870" y="163399"/>
                    <a:pt x="49870" y="144431"/>
                  </a:cubicBezTo>
                  <a:cubicBezTo>
                    <a:pt x="49870" y="126076"/>
                    <a:pt x="44262" y="113021"/>
                    <a:pt x="33144" y="105270"/>
                  </a:cubicBezTo>
                  <a:cubicBezTo>
                    <a:pt x="27586" y="101395"/>
                    <a:pt x="19861" y="98488"/>
                    <a:pt x="9994" y="96550"/>
                  </a:cubicBezTo>
                  <a:lnTo>
                    <a:pt x="0" y="9574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6" name="Shape 621"/>
            <p:cNvSpPr/>
            <p:nvPr/>
          </p:nvSpPr>
          <p:spPr>
            <a:xfrm>
              <a:off x="2523848" y="4864755"/>
              <a:ext cx="228713" cy="439644"/>
            </a:xfrm>
            <a:custGeom>
              <a:avLst/>
              <a:gdLst/>
              <a:ahLst/>
              <a:cxnLst/>
              <a:rect l="0" t="0" r="0" b="0"/>
              <a:pathLst>
                <a:path w="226456" h="437511">
                  <a:moveTo>
                    <a:pt x="151037" y="0"/>
                  </a:moveTo>
                  <a:lnTo>
                    <a:pt x="226456" y="0"/>
                  </a:lnTo>
                  <a:lnTo>
                    <a:pt x="226456" y="71501"/>
                  </a:lnTo>
                  <a:lnTo>
                    <a:pt x="226302" y="70880"/>
                  </a:lnTo>
                  <a:cubicBezTo>
                    <a:pt x="223754" y="81586"/>
                    <a:pt x="221202" y="91890"/>
                    <a:pt x="218653" y="101678"/>
                  </a:cubicBezTo>
                  <a:cubicBezTo>
                    <a:pt x="216205" y="111365"/>
                    <a:pt x="213656" y="120751"/>
                    <a:pt x="211107" y="129725"/>
                  </a:cubicBezTo>
                  <a:lnTo>
                    <a:pt x="167151" y="274132"/>
                  </a:lnTo>
                  <a:lnTo>
                    <a:pt x="226456" y="274132"/>
                  </a:lnTo>
                  <a:lnTo>
                    <a:pt x="226456" y="359186"/>
                  </a:lnTo>
                  <a:lnTo>
                    <a:pt x="141451" y="359186"/>
                  </a:lnTo>
                  <a:lnTo>
                    <a:pt x="118709" y="437511"/>
                  </a:lnTo>
                  <a:lnTo>
                    <a:pt x="0" y="437511"/>
                  </a:lnTo>
                  <a:lnTo>
                    <a:pt x="151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7" name="Shape 622"/>
            <p:cNvSpPr/>
            <p:nvPr/>
          </p:nvSpPr>
          <p:spPr>
            <a:xfrm>
              <a:off x="2696386" y="4214847"/>
              <a:ext cx="56175" cy="353627"/>
            </a:xfrm>
            <a:custGeom>
              <a:avLst/>
              <a:gdLst/>
              <a:ahLst/>
              <a:cxnLst/>
              <a:rect l="0" t="0" r="0" b="0"/>
              <a:pathLst>
                <a:path w="55074" h="356895">
                  <a:moveTo>
                    <a:pt x="55074" y="0"/>
                  </a:moveTo>
                  <a:lnTo>
                    <a:pt x="55074" y="356895"/>
                  </a:lnTo>
                  <a:lnTo>
                    <a:pt x="0" y="356895"/>
                  </a:lnTo>
                  <a:lnTo>
                    <a:pt x="550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8" name="Shape 623"/>
            <p:cNvSpPr/>
            <p:nvPr/>
          </p:nvSpPr>
          <p:spPr>
            <a:xfrm>
              <a:off x="2379399" y="4133610"/>
              <a:ext cx="312973" cy="434864"/>
            </a:xfrm>
            <a:custGeom>
              <a:avLst/>
              <a:gdLst/>
              <a:ahLst/>
              <a:cxnLst/>
              <a:rect l="0" t="0" r="0" b="0"/>
              <a:pathLst>
                <a:path w="310490" h="437511">
                  <a:moveTo>
                    <a:pt x="0" y="0"/>
                  </a:moveTo>
                  <a:lnTo>
                    <a:pt x="19224" y="0"/>
                  </a:lnTo>
                  <a:lnTo>
                    <a:pt x="19224" y="198766"/>
                  </a:lnTo>
                  <a:lnTo>
                    <a:pt x="157514" y="0"/>
                  </a:lnTo>
                  <a:lnTo>
                    <a:pt x="296413" y="0"/>
                  </a:lnTo>
                  <a:lnTo>
                    <a:pt x="134874" y="213351"/>
                  </a:lnTo>
                  <a:lnTo>
                    <a:pt x="310490" y="437511"/>
                  </a:lnTo>
                  <a:lnTo>
                    <a:pt x="161694" y="437511"/>
                  </a:lnTo>
                  <a:lnTo>
                    <a:pt x="19224" y="241193"/>
                  </a:lnTo>
                  <a:lnTo>
                    <a:pt x="19224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29" name="Shape 624"/>
            <p:cNvSpPr/>
            <p:nvPr/>
          </p:nvSpPr>
          <p:spPr>
            <a:xfrm>
              <a:off x="2752560" y="5892185"/>
              <a:ext cx="128399" cy="157697"/>
            </a:xfrm>
            <a:custGeom>
              <a:avLst/>
              <a:gdLst/>
              <a:ahLst/>
              <a:cxnLst/>
              <a:rect l="0" t="0" r="0" b="0"/>
              <a:pathLst>
                <a:path w="130484" h="157874">
                  <a:moveTo>
                    <a:pt x="130484" y="0"/>
                  </a:moveTo>
                  <a:lnTo>
                    <a:pt x="130484" y="130338"/>
                  </a:lnTo>
                  <a:cubicBezTo>
                    <a:pt x="111617" y="139515"/>
                    <a:pt x="92749" y="146452"/>
                    <a:pt x="74086" y="151037"/>
                  </a:cubicBezTo>
                  <a:cubicBezTo>
                    <a:pt x="55323" y="155627"/>
                    <a:pt x="36456" y="157874"/>
                    <a:pt x="17283" y="157874"/>
                  </a:cubicBezTo>
                  <a:lnTo>
                    <a:pt x="0" y="155659"/>
                  </a:lnTo>
                  <a:lnTo>
                    <a:pt x="0" y="47038"/>
                  </a:lnTo>
                  <a:lnTo>
                    <a:pt x="29519" y="52625"/>
                  </a:lnTo>
                  <a:cubicBezTo>
                    <a:pt x="47980" y="52625"/>
                    <a:pt x="65418" y="48445"/>
                    <a:pt x="81633" y="39977"/>
                  </a:cubicBezTo>
                  <a:cubicBezTo>
                    <a:pt x="97850" y="31615"/>
                    <a:pt x="114166" y="18255"/>
                    <a:pt x="13048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0" name="Shape 625"/>
            <p:cNvSpPr/>
            <p:nvPr/>
          </p:nvSpPr>
          <p:spPr>
            <a:xfrm>
              <a:off x="3270169" y="5600681"/>
              <a:ext cx="196613" cy="449201"/>
            </a:xfrm>
            <a:custGeom>
              <a:avLst/>
              <a:gdLst/>
              <a:ahLst/>
              <a:cxnLst/>
              <a:rect l="0" t="0" r="0" b="0"/>
              <a:pathLst>
                <a:path w="194283" h="449103">
                  <a:moveTo>
                    <a:pt x="0" y="0"/>
                  </a:moveTo>
                  <a:lnTo>
                    <a:pt x="118709" y="0"/>
                  </a:lnTo>
                  <a:lnTo>
                    <a:pt x="118709" y="212843"/>
                  </a:lnTo>
                  <a:cubicBezTo>
                    <a:pt x="118709" y="244047"/>
                    <a:pt x="119523" y="266587"/>
                    <a:pt x="121054" y="280152"/>
                  </a:cubicBezTo>
                  <a:cubicBezTo>
                    <a:pt x="122688" y="293817"/>
                    <a:pt x="125337" y="305240"/>
                    <a:pt x="129215" y="314416"/>
                  </a:cubicBezTo>
                  <a:cubicBezTo>
                    <a:pt x="133700" y="325534"/>
                    <a:pt x="141757" y="334101"/>
                    <a:pt x="153079" y="340016"/>
                  </a:cubicBezTo>
                  <a:lnTo>
                    <a:pt x="194283" y="348723"/>
                  </a:lnTo>
                  <a:lnTo>
                    <a:pt x="194283" y="449103"/>
                  </a:lnTo>
                  <a:lnTo>
                    <a:pt x="142892" y="445835"/>
                  </a:lnTo>
                  <a:cubicBezTo>
                    <a:pt x="127046" y="443630"/>
                    <a:pt x="112640" y="440316"/>
                    <a:pt x="99637" y="435880"/>
                  </a:cubicBezTo>
                  <a:cubicBezTo>
                    <a:pt x="73631" y="427007"/>
                    <a:pt x="53031" y="413647"/>
                    <a:pt x="37936" y="396004"/>
                  </a:cubicBezTo>
                  <a:cubicBezTo>
                    <a:pt x="24375" y="379790"/>
                    <a:pt x="14684" y="360309"/>
                    <a:pt x="8769" y="337569"/>
                  </a:cubicBezTo>
                  <a:cubicBezTo>
                    <a:pt x="2959" y="314723"/>
                    <a:pt x="0" y="279335"/>
                    <a:pt x="0" y="231301"/>
                  </a:cubicBezTo>
                  <a:lnTo>
                    <a:pt x="0" y="18591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1" name="Shape 626"/>
            <p:cNvSpPr/>
            <p:nvPr/>
          </p:nvSpPr>
          <p:spPr>
            <a:xfrm>
              <a:off x="2949171" y="5600681"/>
              <a:ext cx="264824" cy="439644"/>
            </a:xfrm>
            <a:custGeom>
              <a:avLst/>
              <a:gdLst/>
              <a:ahLst/>
              <a:cxnLst/>
              <a:rect l="0" t="0" r="0" b="0"/>
              <a:pathLst>
                <a:path w="267401" h="437511">
                  <a:moveTo>
                    <a:pt x="0" y="0"/>
                  </a:moveTo>
                  <a:lnTo>
                    <a:pt x="119323" y="0"/>
                  </a:lnTo>
                  <a:lnTo>
                    <a:pt x="119323" y="335325"/>
                  </a:lnTo>
                  <a:lnTo>
                    <a:pt x="267401" y="335325"/>
                  </a:lnTo>
                  <a:lnTo>
                    <a:pt x="267401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2" name="Shape 627"/>
            <p:cNvSpPr/>
            <p:nvPr/>
          </p:nvSpPr>
          <p:spPr>
            <a:xfrm>
              <a:off x="2752560" y="5591123"/>
              <a:ext cx="128399" cy="157700"/>
            </a:xfrm>
            <a:custGeom>
              <a:avLst/>
              <a:gdLst/>
              <a:ahLst/>
              <a:cxnLst/>
              <a:rect l="0" t="0" r="0" b="0"/>
              <a:pathLst>
                <a:path w="130484" h="157870">
                  <a:moveTo>
                    <a:pt x="17283" y="0"/>
                  </a:moveTo>
                  <a:cubicBezTo>
                    <a:pt x="36456" y="0"/>
                    <a:pt x="55323" y="2242"/>
                    <a:pt x="74086" y="6833"/>
                  </a:cubicBezTo>
                  <a:cubicBezTo>
                    <a:pt x="92749" y="11423"/>
                    <a:pt x="111617" y="18356"/>
                    <a:pt x="130484" y="27536"/>
                  </a:cubicBezTo>
                  <a:lnTo>
                    <a:pt x="130484" y="157870"/>
                  </a:lnTo>
                  <a:cubicBezTo>
                    <a:pt x="114166" y="139716"/>
                    <a:pt x="97850" y="126461"/>
                    <a:pt x="81633" y="117994"/>
                  </a:cubicBezTo>
                  <a:cubicBezTo>
                    <a:pt x="65418" y="109531"/>
                    <a:pt x="47980" y="105246"/>
                    <a:pt x="29519" y="105246"/>
                  </a:cubicBezTo>
                  <a:lnTo>
                    <a:pt x="0" y="110822"/>
                  </a:lnTo>
                  <a:lnTo>
                    <a:pt x="0" y="1505"/>
                  </a:lnTo>
                  <a:lnTo>
                    <a:pt x="172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3" name="Shape 628"/>
            <p:cNvSpPr/>
            <p:nvPr/>
          </p:nvSpPr>
          <p:spPr>
            <a:xfrm>
              <a:off x="3017384" y="4864755"/>
              <a:ext cx="429334" cy="439644"/>
            </a:xfrm>
            <a:custGeom>
              <a:avLst/>
              <a:gdLst/>
              <a:ahLst/>
              <a:cxnLst/>
              <a:rect l="0" t="0" r="0" b="0"/>
              <a:pathLst>
                <a:path w="427719" h="437511">
                  <a:moveTo>
                    <a:pt x="0" y="0"/>
                  </a:moveTo>
                  <a:lnTo>
                    <a:pt x="115038" y="0"/>
                  </a:lnTo>
                  <a:lnTo>
                    <a:pt x="280454" y="224979"/>
                  </a:lnTo>
                  <a:cubicBezTo>
                    <a:pt x="283615" y="229567"/>
                    <a:pt x="288817" y="238845"/>
                    <a:pt x="296060" y="252716"/>
                  </a:cubicBezTo>
                  <a:cubicBezTo>
                    <a:pt x="303400" y="266486"/>
                    <a:pt x="311357" y="283008"/>
                    <a:pt x="320126" y="302180"/>
                  </a:cubicBezTo>
                  <a:cubicBezTo>
                    <a:pt x="317783" y="284026"/>
                    <a:pt x="316047" y="267912"/>
                    <a:pt x="314924" y="253735"/>
                  </a:cubicBezTo>
                  <a:cubicBezTo>
                    <a:pt x="313804" y="239562"/>
                    <a:pt x="313294" y="227016"/>
                    <a:pt x="313294" y="216103"/>
                  </a:cubicBezTo>
                  <a:lnTo>
                    <a:pt x="313294" y="0"/>
                  </a:lnTo>
                  <a:lnTo>
                    <a:pt x="427719" y="0"/>
                  </a:lnTo>
                  <a:lnTo>
                    <a:pt x="427719" y="437511"/>
                  </a:lnTo>
                  <a:lnTo>
                    <a:pt x="313294" y="437511"/>
                  </a:lnTo>
                  <a:lnTo>
                    <a:pt x="147978" y="211618"/>
                  </a:lnTo>
                  <a:cubicBezTo>
                    <a:pt x="144511" y="207028"/>
                    <a:pt x="139208" y="197748"/>
                    <a:pt x="131964" y="183981"/>
                  </a:cubicBezTo>
                  <a:cubicBezTo>
                    <a:pt x="124625" y="170111"/>
                    <a:pt x="116769" y="153792"/>
                    <a:pt x="108205" y="135027"/>
                  </a:cubicBezTo>
                  <a:cubicBezTo>
                    <a:pt x="110548" y="153384"/>
                    <a:pt x="112283" y="169599"/>
                    <a:pt x="113407" y="183776"/>
                  </a:cubicBezTo>
                  <a:cubicBezTo>
                    <a:pt x="114526" y="197952"/>
                    <a:pt x="115038" y="210495"/>
                    <a:pt x="115038" y="221407"/>
                  </a:cubicBezTo>
                  <a:lnTo>
                    <a:pt x="115038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4" name="Shape 629"/>
            <p:cNvSpPr/>
            <p:nvPr/>
          </p:nvSpPr>
          <p:spPr>
            <a:xfrm>
              <a:off x="2752560" y="4864755"/>
              <a:ext cx="224699" cy="439644"/>
            </a:xfrm>
            <a:custGeom>
              <a:avLst/>
              <a:gdLst/>
              <a:ahLst/>
              <a:cxnLst/>
              <a:rect l="0" t="0" r="0" b="0"/>
              <a:pathLst>
                <a:path w="225129" h="437511">
                  <a:moveTo>
                    <a:pt x="0" y="0"/>
                  </a:moveTo>
                  <a:lnTo>
                    <a:pt x="73990" y="0"/>
                  </a:lnTo>
                  <a:lnTo>
                    <a:pt x="225129" y="437511"/>
                  </a:lnTo>
                  <a:lnTo>
                    <a:pt x="106523" y="437511"/>
                  </a:lnTo>
                  <a:lnTo>
                    <a:pt x="84390" y="359186"/>
                  </a:lnTo>
                  <a:lnTo>
                    <a:pt x="0" y="359186"/>
                  </a:lnTo>
                  <a:lnTo>
                    <a:pt x="0" y="274132"/>
                  </a:lnTo>
                  <a:lnTo>
                    <a:pt x="59305" y="274132"/>
                  </a:lnTo>
                  <a:lnTo>
                    <a:pt x="14736" y="129725"/>
                  </a:lnTo>
                  <a:cubicBezTo>
                    <a:pt x="13412" y="125338"/>
                    <a:pt x="11471" y="118303"/>
                    <a:pt x="9128" y="108510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5" name="Shape 630"/>
            <p:cNvSpPr/>
            <p:nvPr/>
          </p:nvSpPr>
          <p:spPr>
            <a:xfrm>
              <a:off x="3238069" y="4133610"/>
              <a:ext cx="228713" cy="434864"/>
            </a:xfrm>
            <a:custGeom>
              <a:avLst/>
              <a:gdLst/>
              <a:ahLst/>
              <a:cxnLst/>
              <a:rect l="0" t="0" r="0" b="0"/>
              <a:pathLst>
                <a:path w="226456" h="437511">
                  <a:moveTo>
                    <a:pt x="151037" y="0"/>
                  </a:moveTo>
                  <a:lnTo>
                    <a:pt x="226456" y="0"/>
                  </a:lnTo>
                  <a:lnTo>
                    <a:pt x="226456" y="71501"/>
                  </a:lnTo>
                  <a:lnTo>
                    <a:pt x="226303" y="70880"/>
                  </a:lnTo>
                  <a:cubicBezTo>
                    <a:pt x="223754" y="81587"/>
                    <a:pt x="221201" y="91889"/>
                    <a:pt x="218652" y="101679"/>
                  </a:cubicBezTo>
                  <a:cubicBezTo>
                    <a:pt x="216205" y="111366"/>
                    <a:pt x="213656" y="120752"/>
                    <a:pt x="211107" y="129727"/>
                  </a:cubicBezTo>
                  <a:lnTo>
                    <a:pt x="167151" y="274133"/>
                  </a:lnTo>
                  <a:lnTo>
                    <a:pt x="226456" y="274133"/>
                  </a:lnTo>
                  <a:lnTo>
                    <a:pt x="226456" y="359186"/>
                  </a:lnTo>
                  <a:lnTo>
                    <a:pt x="141451" y="359186"/>
                  </a:lnTo>
                  <a:lnTo>
                    <a:pt x="118710" y="437511"/>
                  </a:lnTo>
                  <a:lnTo>
                    <a:pt x="0" y="437511"/>
                  </a:lnTo>
                  <a:lnTo>
                    <a:pt x="151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6" name="Shape 631"/>
            <p:cNvSpPr/>
            <p:nvPr/>
          </p:nvSpPr>
          <p:spPr>
            <a:xfrm>
              <a:off x="2752560" y="4133610"/>
              <a:ext cx="473472" cy="434864"/>
            </a:xfrm>
            <a:custGeom>
              <a:avLst/>
              <a:gdLst/>
              <a:ahLst/>
              <a:cxnLst/>
              <a:rect l="0" t="0" r="0" b="0"/>
              <a:pathLst>
                <a:path w="476059" h="437511">
                  <a:moveTo>
                    <a:pt x="12440" y="0"/>
                  </a:moveTo>
                  <a:lnTo>
                    <a:pt x="130434" y="0"/>
                  </a:lnTo>
                  <a:lnTo>
                    <a:pt x="196419" y="225590"/>
                  </a:lnTo>
                  <a:cubicBezTo>
                    <a:pt x="196825" y="227221"/>
                    <a:pt x="197642" y="229770"/>
                    <a:pt x="198866" y="233442"/>
                  </a:cubicBezTo>
                  <a:cubicBezTo>
                    <a:pt x="204986" y="253534"/>
                    <a:pt x="208860" y="270766"/>
                    <a:pt x="210494" y="285149"/>
                  </a:cubicBezTo>
                  <a:cubicBezTo>
                    <a:pt x="211308" y="277293"/>
                    <a:pt x="212737" y="268729"/>
                    <a:pt x="214980" y="259244"/>
                  </a:cubicBezTo>
                  <a:cubicBezTo>
                    <a:pt x="217122" y="249761"/>
                    <a:pt x="220182" y="238338"/>
                    <a:pt x="223955" y="224978"/>
                  </a:cubicBezTo>
                  <a:lnTo>
                    <a:pt x="290551" y="0"/>
                  </a:lnTo>
                  <a:lnTo>
                    <a:pt x="408851" y="0"/>
                  </a:lnTo>
                  <a:lnTo>
                    <a:pt x="476059" y="437511"/>
                  </a:lnTo>
                  <a:lnTo>
                    <a:pt x="364589" y="437511"/>
                  </a:lnTo>
                  <a:lnTo>
                    <a:pt x="338993" y="248332"/>
                  </a:lnTo>
                  <a:cubicBezTo>
                    <a:pt x="337157" y="234971"/>
                    <a:pt x="335526" y="220183"/>
                    <a:pt x="333996" y="203764"/>
                  </a:cubicBezTo>
                  <a:cubicBezTo>
                    <a:pt x="332567" y="187448"/>
                    <a:pt x="331141" y="169599"/>
                    <a:pt x="330018" y="150325"/>
                  </a:cubicBezTo>
                  <a:cubicBezTo>
                    <a:pt x="327163" y="168887"/>
                    <a:pt x="321756" y="191934"/>
                    <a:pt x="313598" y="219676"/>
                  </a:cubicBezTo>
                  <a:cubicBezTo>
                    <a:pt x="311763" y="225385"/>
                    <a:pt x="310437" y="229669"/>
                    <a:pt x="309620" y="232524"/>
                  </a:cubicBezTo>
                  <a:lnTo>
                    <a:pt x="250267" y="437511"/>
                  </a:lnTo>
                  <a:lnTo>
                    <a:pt x="170718" y="437511"/>
                  </a:lnTo>
                  <a:lnTo>
                    <a:pt x="111365" y="232524"/>
                  </a:lnTo>
                  <a:cubicBezTo>
                    <a:pt x="110548" y="229669"/>
                    <a:pt x="109324" y="225385"/>
                    <a:pt x="107693" y="219676"/>
                  </a:cubicBezTo>
                  <a:cubicBezTo>
                    <a:pt x="99330" y="191934"/>
                    <a:pt x="93926" y="168987"/>
                    <a:pt x="91273" y="150631"/>
                  </a:cubicBezTo>
                  <a:cubicBezTo>
                    <a:pt x="90153" y="167152"/>
                    <a:pt x="88724" y="183571"/>
                    <a:pt x="87094" y="199786"/>
                  </a:cubicBezTo>
                  <a:cubicBezTo>
                    <a:pt x="85563" y="216004"/>
                    <a:pt x="83622" y="232218"/>
                    <a:pt x="81485" y="248332"/>
                  </a:cubicBezTo>
                  <a:lnTo>
                    <a:pt x="55784" y="437511"/>
                  </a:lnTo>
                  <a:lnTo>
                    <a:pt x="0" y="437511"/>
                  </a:lnTo>
                  <a:lnTo>
                    <a:pt x="0" y="80616"/>
                  </a:lnTo>
                  <a:lnTo>
                    <a:pt x="1244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7" name="Shape 632"/>
            <p:cNvSpPr/>
            <p:nvPr/>
          </p:nvSpPr>
          <p:spPr>
            <a:xfrm>
              <a:off x="3751666" y="5600681"/>
              <a:ext cx="168524" cy="439644"/>
            </a:xfrm>
            <a:custGeom>
              <a:avLst/>
              <a:gdLst/>
              <a:ahLst/>
              <a:cxnLst/>
              <a:rect l="0" t="0" r="0" b="0"/>
              <a:pathLst>
                <a:path w="170414" h="437511">
                  <a:moveTo>
                    <a:pt x="0" y="0"/>
                  </a:moveTo>
                  <a:lnTo>
                    <a:pt x="120034" y="0"/>
                  </a:lnTo>
                  <a:cubicBezTo>
                    <a:pt x="132374" y="0"/>
                    <a:pt x="143783" y="102"/>
                    <a:pt x="154264" y="305"/>
                  </a:cubicBezTo>
                  <a:lnTo>
                    <a:pt x="170414" y="816"/>
                  </a:lnTo>
                  <a:lnTo>
                    <a:pt x="170414" y="89180"/>
                  </a:lnTo>
                  <a:lnTo>
                    <a:pt x="136454" y="86889"/>
                  </a:lnTo>
                  <a:lnTo>
                    <a:pt x="110753" y="86889"/>
                  </a:lnTo>
                  <a:lnTo>
                    <a:pt x="110753" y="175007"/>
                  </a:lnTo>
                  <a:lnTo>
                    <a:pt x="134617" y="175007"/>
                  </a:lnTo>
                  <a:lnTo>
                    <a:pt x="170414" y="172667"/>
                  </a:lnTo>
                  <a:lnTo>
                    <a:pt x="170414" y="253915"/>
                  </a:lnTo>
                  <a:lnTo>
                    <a:pt x="154403" y="252716"/>
                  </a:lnTo>
                  <a:lnTo>
                    <a:pt x="110753" y="252716"/>
                  </a:lnTo>
                  <a:lnTo>
                    <a:pt x="110753" y="348174"/>
                  </a:lnTo>
                  <a:lnTo>
                    <a:pt x="152567" y="348174"/>
                  </a:lnTo>
                  <a:lnTo>
                    <a:pt x="170414" y="346859"/>
                  </a:lnTo>
                  <a:lnTo>
                    <a:pt x="170414" y="436792"/>
                  </a:lnTo>
                  <a:lnTo>
                    <a:pt x="158310" y="437188"/>
                  </a:lnTo>
                  <a:cubicBezTo>
                    <a:pt x="147613" y="437403"/>
                    <a:pt x="136044" y="437511"/>
                    <a:pt x="123601" y="437511"/>
                  </a:cubicBez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8" name="Shape 633"/>
            <p:cNvSpPr/>
            <p:nvPr/>
          </p:nvSpPr>
          <p:spPr>
            <a:xfrm>
              <a:off x="3466782" y="5600681"/>
              <a:ext cx="192599" cy="449201"/>
            </a:xfrm>
            <a:custGeom>
              <a:avLst/>
              <a:gdLst/>
              <a:ahLst/>
              <a:cxnLst/>
              <a:rect l="0" t="0" r="0" b="0"/>
              <a:pathLst>
                <a:path w="194888" h="449135">
                  <a:moveTo>
                    <a:pt x="76178" y="0"/>
                  </a:moveTo>
                  <a:lnTo>
                    <a:pt x="194888" y="0"/>
                  </a:lnTo>
                  <a:lnTo>
                    <a:pt x="194888" y="231301"/>
                  </a:lnTo>
                  <a:cubicBezTo>
                    <a:pt x="194888" y="279335"/>
                    <a:pt x="192033" y="314723"/>
                    <a:pt x="186219" y="337569"/>
                  </a:cubicBezTo>
                  <a:cubicBezTo>
                    <a:pt x="180405" y="360309"/>
                    <a:pt x="170718" y="379790"/>
                    <a:pt x="156951" y="396004"/>
                  </a:cubicBezTo>
                  <a:cubicBezTo>
                    <a:pt x="142061" y="413647"/>
                    <a:pt x="121560" y="427007"/>
                    <a:pt x="95452" y="435880"/>
                  </a:cubicBezTo>
                  <a:cubicBezTo>
                    <a:pt x="69345" y="444751"/>
                    <a:pt x="37729" y="449135"/>
                    <a:pt x="506" y="449135"/>
                  </a:cubicBezTo>
                  <a:lnTo>
                    <a:pt x="0" y="449103"/>
                  </a:lnTo>
                  <a:lnTo>
                    <a:pt x="0" y="348723"/>
                  </a:lnTo>
                  <a:lnTo>
                    <a:pt x="300" y="348786"/>
                  </a:lnTo>
                  <a:cubicBezTo>
                    <a:pt x="16620" y="348786"/>
                    <a:pt x="30385" y="345827"/>
                    <a:pt x="41707" y="340016"/>
                  </a:cubicBezTo>
                  <a:cubicBezTo>
                    <a:pt x="52925" y="334101"/>
                    <a:pt x="60982" y="325534"/>
                    <a:pt x="65674" y="314416"/>
                  </a:cubicBezTo>
                  <a:cubicBezTo>
                    <a:pt x="69551" y="305240"/>
                    <a:pt x="72200" y="293817"/>
                    <a:pt x="73835" y="280152"/>
                  </a:cubicBezTo>
                  <a:cubicBezTo>
                    <a:pt x="75361" y="266587"/>
                    <a:pt x="76178" y="244047"/>
                    <a:pt x="76178" y="212843"/>
                  </a:cubicBezTo>
                  <a:lnTo>
                    <a:pt x="76178" y="182959"/>
                  </a:lnTo>
                  <a:lnTo>
                    <a:pt x="7617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9" name="Shape 634"/>
            <p:cNvSpPr/>
            <p:nvPr/>
          </p:nvSpPr>
          <p:spPr>
            <a:xfrm>
              <a:off x="3799816" y="4955553"/>
              <a:ext cx="120374" cy="348846"/>
            </a:xfrm>
            <a:custGeom>
              <a:avLst/>
              <a:gdLst/>
              <a:ahLst/>
              <a:cxnLst/>
              <a:rect l="0" t="0" r="0" b="0"/>
              <a:pathLst>
                <a:path w="120544" h="349182">
                  <a:moveTo>
                    <a:pt x="120544" y="0"/>
                  </a:moveTo>
                  <a:lnTo>
                    <a:pt x="120544" y="342863"/>
                  </a:lnTo>
                  <a:lnTo>
                    <a:pt x="118709" y="349182"/>
                  </a:lnTo>
                  <a:lnTo>
                    <a:pt x="0" y="349182"/>
                  </a:lnTo>
                  <a:lnTo>
                    <a:pt x="120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0" name="Shape 635"/>
            <p:cNvSpPr/>
            <p:nvPr/>
          </p:nvSpPr>
          <p:spPr>
            <a:xfrm>
              <a:off x="3502893" y="4864755"/>
              <a:ext cx="316987" cy="439644"/>
            </a:xfrm>
            <a:custGeom>
              <a:avLst/>
              <a:gdLst/>
              <a:ahLst/>
              <a:cxnLst/>
              <a:rect l="0" t="0" r="0" b="0"/>
              <a:pathLst>
                <a:path w="315133" h="437511">
                  <a:moveTo>
                    <a:pt x="0" y="0"/>
                  </a:moveTo>
                  <a:lnTo>
                    <a:pt x="315133" y="0"/>
                  </a:lnTo>
                  <a:lnTo>
                    <a:pt x="315133" y="103414"/>
                  </a:lnTo>
                  <a:lnTo>
                    <a:pt x="217227" y="103414"/>
                  </a:lnTo>
                  <a:lnTo>
                    <a:pt x="217227" y="437511"/>
                  </a:lnTo>
                  <a:lnTo>
                    <a:pt x="97906" y="437511"/>
                  </a:lnTo>
                  <a:lnTo>
                    <a:pt x="97906" y="103414"/>
                  </a:lnTo>
                  <a:lnTo>
                    <a:pt x="0" y="10341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1" name="Shape 636"/>
            <p:cNvSpPr/>
            <p:nvPr/>
          </p:nvSpPr>
          <p:spPr>
            <a:xfrm>
              <a:off x="3671417" y="4133610"/>
              <a:ext cx="248774" cy="434864"/>
            </a:xfrm>
            <a:custGeom>
              <a:avLst/>
              <a:gdLst/>
              <a:ahLst/>
              <a:cxnLst/>
              <a:rect l="0" t="0" r="0" b="0"/>
              <a:pathLst>
                <a:path w="248586" h="437511">
                  <a:moveTo>
                    <a:pt x="0" y="0"/>
                  </a:moveTo>
                  <a:lnTo>
                    <a:pt x="248586" y="0"/>
                  </a:lnTo>
                  <a:lnTo>
                    <a:pt x="248586" y="103413"/>
                  </a:lnTo>
                  <a:lnTo>
                    <a:pt x="217227" y="103413"/>
                  </a:lnTo>
                  <a:lnTo>
                    <a:pt x="217227" y="437511"/>
                  </a:lnTo>
                  <a:lnTo>
                    <a:pt x="97906" y="437511"/>
                  </a:lnTo>
                  <a:lnTo>
                    <a:pt x="97906" y="103413"/>
                  </a:lnTo>
                  <a:lnTo>
                    <a:pt x="0" y="1034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2" name="Shape 637"/>
            <p:cNvSpPr/>
            <p:nvPr/>
          </p:nvSpPr>
          <p:spPr>
            <a:xfrm>
              <a:off x="3466782" y="4133610"/>
              <a:ext cx="224699" cy="434864"/>
            </a:xfrm>
            <a:custGeom>
              <a:avLst/>
              <a:gdLst/>
              <a:ahLst/>
              <a:cxnLst/>
              <a:rect l="0" t="0" r="0" b="0"/>
              <a:pathLst>
                <a:path w="225128" h="437511">
                  <a:moveTo>
                    <a:pt x="0" y="0"/>
                  </a:moveTo>
                  <a:lnTo>
                    <a:pt x="73989" y="0"/>
                  </a:lnTo>
                  <a:lnTo>
                    <a:pt x="225128" y="437511"/>
                  </a:lnTo>
                  <a:lnTo>
                    <a:pt x="106522" y="437511"/>
                  </a:lnTo>
                  <a:lnTo>
                    <a:pt x="84389" y="359186"/>
                  </a:lnTo>
                  <a:lnTo>
                    <a:pt x="0" y="359186"/>
                  </a:lnTo>
                  <a:lnTo>
                    <a:pt x="0" y="274133"/>
                  </a:lnTo>
                  <a:lnTo>
                    <a:pt x="59305" y="274133"/>
                  </a:lnTo>
                  <a:lnTo>
                    <a:pt x="14736" y="129727"/>
                  </a:lnTo>
                  <a:cubicBezTo>
                    <a:pt x="13412" y="125337"/>
                    <a:pt x="11471" y="118303"/>
                    <a:pt x="9128" y="108511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3" name="Shape 638"/>
            <p:cNvSpPr/>
            <p:nvPr/>
          </p:nvSpPr>
          <p:spPr>
            <a:xfrm>
              <a:off x="3920190" y="5600681"/>
              <a:ext cx="108338" cy="434867"/>
            </a:xfrm>
            <a:custGeom>
              <a:avLst/>
              <a:gdLst/>
              <a:ahLst/>
              <a:cxnLst/>
              <a:rect l="0" t="0" r="0" b="0"/>
              <a:pathLst>
                <a:path w="105911" h="435976">
                  <a:moveTo>
                    <a:pt x="0" y="0"/>
                  </a:moveTo>
                  <a:lnTo>
                    <a:pt x="12505" y="396"/>
                  </a:lnTo>
                  <a:cubicBezTo>
                    <a:pt x="29754" y="1199"/>
                    <a:pt x="43292" y="2398"/>
                    <a:pt x="53135" y="3979"/>
                  </a:cubicBezTo>
                  <a:cubicBezTo>
                    <a:pt x="72714" y="7140"/>
                    <a:pt x="89541" y="12648"/>
                    <a:pt x="103718" y="20400"/>
                  </a:cubicBezTo>
                  <a:lnTo>
                    <a:pt x="105911" y="22019"/>
                  </a:lnTo>
                  <a:lnTo>
                    <a:pt x="105911" y="188719"/>
                  </a:lnTo>
                  <a:lnTo>
                    <a:pt x="73733" y="201317"/>
                  </a:lnTo>
                  <a:lnTo>
                    <a:pt x="105911" y="209018"/>
                  </a:lnTo>
                  <a:lnTo>
                    <a:pt x="105911" y="418639"/>
                  </a:lnTo>
                  <a:lnTo>
                    <a:pt x="90867" y="424801"/>
                  </a:lnTo>
                  <a:cubicBezTo>
                    <a:pt x="81663" y="427644"/>
                    <a:pt x="71592" y="429915"/>
                    <a:pt x="60680" y="431598"/>
                  </a:cubicBezTo>
                  <a:cubicBezTo>
                    <a:pt x="49716" y="433279"/>
                    <a:pt x="35285" y="434553"/>
                    <a:pt x="17374" y="435408"/>
                  </a:cubicBezTo>
                  <a:lnTo>
                    <a:pt x="0" y="435976"/>
                  </a:lnTo>
                  <a:lnTo>
                    <a:pt x="0" y="346043"/>
                  </a:lnTo>
                  <a:lnTo>
                    <a:pt x="18330" y="344693"/>
                  </a:lnTo>
                  <a:cubicBezTo>
                    <a:pt x="28325" y="342921"/>
                    <a:pt x="36254" y="340270"/>
                    <a:pt x="42119" y="336752"/>
                  </a:cubicBezTo>
                  <a:cubicBezTo>
                    <a:pt x="53847" y="329613"/>
                    <a:pt x="59661" y="317784"/>
                    <a:pt x="59661" y="301260"/>
                  </a:cubicBezTo>
                  <a:cubicBezTo>
                    <a:pt x="59661" y="282903"/>
                    <a:pt x="54254" y="270156"/>
                    <a:pt x="43547" y="262812"/>
                  </a:cubicBezTo>
                  <a:cubicBezTo>
                    <a:pt x="38192" y="259193"/>
                    <a:pt x="30543" y="256464"/>
                    <a:pt x="20613" y="254641"/>
                  </a:cubicBezTo>
                  <a:lnTo>
                    <a:pt x="0" y="253099"/>
                  </a:lnTo>
                  <a:lnTo>
                    <a:pt x="0" y="171851"/>
                  </a:lnTo>
                  <a:lnTo>
                    <a:pt x="1466" y="171755"/>
                  </a:lnTo>
                  <a:cubicBezTo>
                    <a:pt x="11575" y="170135"/>
                    <a:pt x="19377" y="167713"/>
                    <a:pt x="24885" y="164499"/>
                  </a:cubicBezTo>
                  <a:cubicBezTo>
                    <a:pt x="35797" y="157972"/>
                    <a:pt x="41305" y="146755"/>
                    <a:pt x="41305" y="130846"/>
                  </a:cubicBezTo>
                  <a:cubicBezTo>
                    <a:pt x="41305" y="114326"/>
                    <a:pt x="36203" y="102799"/>
                    <a:pt x="25903" y="96071"/>
                  </a:cubicBezTo>
                  <a:cubicBezTo>
                    <a:pt x="20804" y="92755"/>
                    <a:pt x="13258" y="90256"/>
                    <a:pt x="3277" y="88585"/>
                  </a:cubicBezTo>
                  <a:lnTo>
                    <a:pt x="0" y="8836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4" name="Shape 639"/>
            <p:cNvSpPr/>
            <p:nvPr/>
          </p:nvSpPr>
          <p:spPr>
            <a:xfrm>
              <a:off x="3920190" y="4864755"/>
              <a:ext cx="108338" cy="434867"/>
            </a:xfrm>
            <a:custGeom>
              <a:avLst/>
              <a:gdLst/>
              <a:ahLst/>
              <a:cxnLst/>
              <a:rect l="0" t="0" r="0" b="0"/>
              <a:pathLst>
                <a:path w="105911" h="431192">
                  <a:moveTo>
                    <a:pt x="30493" y="0"/>
                  </a:moveTo>
                  <a:lnTo>
                    <a:pt x="105911" y="0"/>
                  </a:lnTo>
                  <a:lnTo>
                    <a:pt x="105911" y="71501"/>
                  </a:lnTo>
                  <a:lnTo>
                    <a:pt x="105758" y="70880"/>
                  </a:lnTo>
                  <a:cubicBezTo>
                    <a:pt x="103210" y="81586"/>
                    <a:pt x="100658" y="91890"/>
                    <a:pt x="98109" y="101678"/>
                  </a:cubicBezTo>
                  <a:cubicBezTo>
                    <a:pt x="95661" y="111365"/>
                    <a:pt x="93112" y="120751"/>
                    <a:pt x="90563" y="129725"/>
                  </a:cubicBezTo>
                  <a:lnTo>
                    <a:pt x="46607" y="274132"/>
                  </a:lnTo>
                  <a:lnTo>
                    <a:pt x="105911" y="274132"/>
                  </a:lnTo>
                  <a:lnTo>
                    <a:pt x="105911" y="359186"/>
                  </a:lnTo>
                  <a:lnTo>
                    <a:pt x="20907" y="359186"/>
                  </a:lnTo>
                  <a:lnTo>
                    <a:pt x="0" y="431192"/>
                  </a:lnTo>
                  <a:lnTo>
                    <a:pt x="0" y="88329"/>
                  </a:lnTo>
                  <a:lnTo>
                    <a:pt x="3049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5" name="Shape 6892"/>
            <p:cNvSpPr/>
            <p:nvPr/>
          </p:nvSpPr>
          <p:spPr>
            <a:xfrm>
              <a:off x="3920190" y="4133610"/>
              <a:ext cx="68213" cy="100352"/>
            </a:xfrm>
            <a:custGeom>
              <a:avLst/>
              <a:gdLst/>
              <a:ahLst/>
              <a:cxnLst/>
              <a:rect l="0" t="0" r="0" b="0"/>
              <a:pathLst>
                <a:path w="66547" h="103413">
                  <a:moveTo>
                    <a:pt x="0" y="0"/>
                  </a:moveTo>
                  <a:lnTo>
                    <a:pt x="66547" y="0"/>
                  </a:lnTo>
                  <a:lnTo>
                    <a:pt x="66547" y="103413"/>
                  </a:lnTo>
                  <a:lnTo>
                    <a:pt x="0" y="10341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6" name="Shape 641"/>
            <p:cNvSpPr/>
            <p:nvPr/>
          </p:nvSpPr>
          <p:spPr>
            <a:xfrm>
              <a:off x="4028529" y="5810945"/>
              <a:ext cx="64200" cy="210264"/>
            </a:xfrm>
            <a:custGeom>
              <a:avLst/>
              <a:gdLst/>
              <a:ahLst/>
              <a:cxnLst/>
              <a:rect l="0" t="0" r="0" b="0"/>
              <a:pathLst>
                <a:path w="66951" h="209621">
                  <a:moveTo>
                    <a:pt x="0" y="0"/>
                  </a:moveTo>
                  <a:lnTo>
                    <a:pt x="9317" y="2230"/>
                  </a:lnTo>
                  <a:cubicBezTo>
                    <a:pt x="21467" y="7673"/>
                    <a:pt x="31921" y="15245"/>
                    <a:pt x="40639" y="24933"/>
                  </a:cubicBezTo>
                  <a:cubicBezTo>
                    <a:pt x="58182" y="44412"/>
                    <a:pt x="66951" y="70317"/>
                    <a:pt x="66951" y="102851"/>
                  </a:cubicBezTo>
                  <a:cubicBezTo>
                    <a:pt x="66951" y="126100"/>
                    <a:pt x="62056" y="146601"/>
                    <a:pt x="52162" y="164346"/>
                  </a:cubicBezTo>
                  <a:cubicBezTo>
                    <a:pt x="42374" y="182090"/>
                    <a:pt x="28197" y="195857"/>
                    <a:pt x="9942" y="205548"/>
                  </a:cubicBezTo>
                  <a:lnTo>
                    <a:pt x="0" y="20962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7" name="Shape 642"/>
            <p:cNvSpPr/>
            <p:nvPr/>
          </p:nvSpPr>
          <p:spPr>
            <a:xfrm>
              <a:off x="4028529" y="5624576"/>
              <a:ext cx="48150" cy="167254"/>
            </a:xfrm>
            <a:custGeom>
              <a:avLst/>
              <a:gdLst/>
              <a:ahLst/>
              <a:cxnLst/>
              <a:rect l="0" t="0" r="0" b="0"/>
              <a:pathLst>
                <a:path w="47372" h="166701">
                  <a:moveTo>
                    <a:pt x="0" y="0"/>
                  </a:moveTo>
                  <a:lnTo>
                    <a:pt x="19134" y="14122"/>
                  </a:lnTo>
                  <a:cubicBezTo>
                    <a:pt x="25291" y="20127"/>
                    <a:pt x="30492" y="26883"/>
                    <a:pt x="34724" y="34380"/>
                  </a:cubicBezTo>
                  <a:cubicBezTo>
                    <a:pt x="43188" y="49471"/>
                    <a:pt x="47372" y="66808"/>
                    <a:pt x="47372" y="86595"/>
                  </a:cubicBezTo>
                  <a:cubicBezTo>
                    <a:pt x="47372" y="111478"/>
                    <a:pt x="41046" y="131263"/>
                    <a:pt x="28399" y="145950"/>
                  </a:cubicBezTo>
                  <a:cubicBezTo>
                    <a:pt x="22078" y="153242"/>
                    <a:pt x="13869" y="159666"/>
                    <a:pt x="3773" y="165224"/>
                  </a:cubicBezTo>
                  <a:lnTo>
                    <a:pt x="0" y="1667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8" name="Shape 643"/>
            <p:cNvSpPr/>
            <p:nvPr/>
          </p:nvSpPr>
          <p:spPr>
            <a:xfrm>
              <a:off x="4762811" y="4864755"/>
              <a:ext cx="228713" cy="439644"/>
            </a:xfrm>
            <a:custGeom>
              <a:avLst/>
              <a:gdLst/>
              <a:ahLst/>
              <a:cxnLst/>
              <a:rect l="0" t="0" r="0" b="0"/>
              <a:pathLst>
                <a:path w="226456" h="437511">
                  <a:moveTo>
                    <a:pt x="151037" y="0"/>
                  </a:moveTo>
                  <a:lnTo>
                    <a:pt x="226456" y="0"/>
                  </a:lnTo>
                  <a:lnTo>
                    <a:pt x="226456" y="71501"/>
                  </a:lnTo>
                  <a:lnTo>
                    <a:pt x="226302" y="70880"/>
                  </a:lnTo>
                  <a:cubicBezTo>
                    <a:pt x="223753" y="81586"/>
                    <a:pt x="221201" y="91890"/>
                    <a:pt x="218653" y="101678"/>
                  </a:cubicBezTo>
                  <a:cubicBezTo>
                    <a:pt x="216205" y="111365"/>
                    <a:pt x="213656" y="120751"/>
                    <a:pt x="211107" y="129725"/>
                  </a:cubicBezTo>
                  <a:lnTo>
                    <a:pt x="167151" y="274132"/>
                  </a:lnTo>
                  <a:lnTo>
                    <a:pt x="226456" y="274132"/>
                  </a:lnTo>
                  <a:lnTo>
                    <a:pt x="226456" y="359186"/>
                  </a:lnTo>
                  <a:lnTo>
                    <a:pt x="141451" y="359186"/>
                  </a:lnTo>
                  <a:lnTo>
                    <a:pt x="118709" y="437511"/>
                  </a:lnTo>
                  <a:lnTo>
                    <a:pt x="0" y="437511"/>
                  </a:lnTo>
                  <a:lnTo>
                    <a:pt x="151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9" name="Shape 644"/>
            <p:cNvSpPr/>
            <p:nvPr/>
          </p:nvSpPr>
          <p:spPr>
            <a:xfrm>
              <a:off x="4293352" y="4864755"/>
              <a:ext cx="429334" cy="439644"/>
            </a:xfrm>
            <a:custGeom>
              <a:avLst/>
              <a:gdLst/>
              <a:ahLst/>
              <a:cxnLst/>
              <a:rect l="0" t="0" r="0" b="0"/>
              <a:pathLst>
                <a:path w="427719" h="437511">
                  <a:moveTo>
                    <a:pt x="0" y="0"/>
                  </a:moveTo>
                  <a:lnTo>
                    <a:pt x="115038" y="0"/>
                  </a:lnTo>
                  <a:lnTo>
                    <a:pt x="280454" y="224979"/>
                  </a:lnTo>
                  <a:cubicBezTo>
                    <a:pt x="283615" y="229567"/>
                    <a:pt x="288817" y="238845"/>
                    <a:pt x="296060" y="252716"/>
                  </a:cubicBezTo>
                  <a:cubicBezTo>
                    <a:pt x="303400" y="266486"/>
                    <a:pt x="311357" y="283008"/>
                    <a:pt x="320126" y="302180"/>
                  </a:cubicBezTo>
                  <a:cubicBezTo>
                    <a:pt x="317783" y="284026"/>
                    <a:pt x="316047" y="267912"/>
                    <a:pt x="314924" y="253735"/>
                  </a:cubicBezTo>
                  <a:cubicBezTo>
                    <a:pt x="313804" y="239562"/>
                    <a:pt x="313294" y="227016"/>
                    <a:pt x="313294" y="216103"/>
                  </a:cubicBezTo>
                  <a:lnTo>
                    <a:pt x="313294" y="0"/>
                  </a:lnTo>
                  <a:lnTo>
                    <a:pt x="427719" y="0"/>
                  </a:lnTo>
                  <a:lnTo>
                    <a:pt x="427719" y="437511"/>
                  </a:lnTo>
                  <a:lnTo>
                    <a:pt x="313294" y="437511"/>
                  </a:lnTo>
                  <a:lnTo>
                    <a:pt x="147978" y="211618"/>
                  </a:lnTo>
                  <a:cubicBezTo>
                    <a:pt x="144511" y="207028"/>
                    <a:pt x="139209" y="197748"/>
                    <a:pt x="131964" y="183981"/>
                  </a:cubicBezTo>
                  <a:cubicBezTo>
                    <a:pt x="124625" y="170111"/>
                    <a:pt x="116769" y="153792"/>
                    <a:pt x="108205" y="135027"/>
                  </a:cubicBezTo>
                  <a:cubicBezTo>
                    <a:pt x="110548" y="153384"/>
                    <a:pt x="112283" y="169599"/>
                    <a:pt x="113407" y="183776"/>
                  </a:cubicBezTo>
                  <a:cubicBezTo>
                    <a:pt x="114526" y="197952"/>
                    <a:pt x="115038" y="210495"/>
                    <a:pt x="115038" y="221407"/>
                  </a:cubicBezTo>
                  <a:lnTo>
                    <a:pt x="115038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50" name="Shape 645"/>
            <p:cNvSpPr/>
            <p:nvPr/>
          </p:nvSpPr>
          <p:spPr>
            <a:xfrm>
              <a:off x="4028529" y="4864755"/>
              <a:ext cx="224699" cy="439644"/>
            </a:xfrm>
            <a:custGeom>
              <a:avLst/>
              <a:gdLst/>
              <a:ahLst/>
              <a:cxnLst/>
              <a:rect l="0" t="0" r="0" b="0"/>
              <a:pathLst>
                <a:path w="225129" h="437511">
                  <a:moveTo>
                    <a:pt x="0" y="0"/>
                  </a:moveTo>
                  <a:lnTo>
                    <a:pt x="73990" y="0"/>
                  </a:lnTo>
                  <a:lnTo>
                    <a:pt x="225129" y="437511"/>
                  </a:lnTo>
                  <a:lnTo>
                    <a:pt x="106523" y="437511"/>
                  </a:lnTo>
                  <a:lnTo>
                    <a:pt x="84390" y="359186"/>
                  </a:lnTo>
                  <a:lnTo>
                    <a:pt x="0" y="359186"/>
                  </a:lnTo>
                  <a:lnTo>
                    <a:pt x="0" y="274132"/>
                  </a:lnTo>
                  <a:lnTo>
                    <a:pt x="59305" y="274132"/>
                  </a:lnTo>
                  <a:lnTo>
                    <a:pt x="14737" y="129725"/>
                  </a:lnTo>
                  <a:cubicBezTo>
                    <a:pt x="13412" y="125338"/>
                    <a:pt x="11471" y="118303"/>
                    <a:pt x="9128" y="108510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51" name="Shape 646"/>
            <p:cNvSpPr/>
            <p:nvPr/>
          </p:nvSpPr>
          <p:spPr>
            <a:xfrm>
              <a:off x="5256347" y="4864755"/>
              <a:ext cx="268835" cy="439644"/>
            </a:xfrm>
            <a:custGeom>
              <a:avLst/>
              <a:gdLst/>
              <a:ahLst/>
              <a:cxnLst/>
              <a:rect l="0" t="0" r="0" b="0"/>
              <a:pathLst>
                <a:path w="267400" h="437511">
                  <a:moveTo>
                    <a:pt x="0" y="0"/>
                  </a:moveTo>
                  <a:lnTo>
                    <a:pt x="119322" y="0"/>
                  </a:lnTo>
                  <a:lnTo>
                    <a:pt x="119322" y="335325"/>
                  </a:lnTo>
                  <a:lnTo>
                    <a:pt x="267400" y="335325"/>
                  </a:lnTo>
                  <a:lnTo>
                    <a:pt x="267400" y="437511"/>
                  </a:lnTo>
                  <a:lnTo>
                    <a:pt x="0" y="437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52" name="Shape 647"/>
            <p:cNvSpPr/>
            <p:nvPr/>
          </p:nvSpPr>
          <p:spPr>
            <a:xfrm>
              <a:off x="4991524" y="4864755"/>
              <a:ext cx="224699" cy="439644"/>
            </a:xfrm>
            <a:custGeom>
              <a:avLst/>
              <a:gdLst/>
              <a:ahLst/>
              <a:cxnLst/>
              <a:rect l="0" t="0" r="0" b="0"/>
              <a:pathLst>
                <a:path w="225129" h="437511">
                  <a:moveTo>
                    <a:pt x="0" y="0"/>
                  </a:moveTo>
                  <a:lnTo>
                    <a:pt x="73989" y="0"/>
                  </a:lnTo>
                  <a:lnTo>
                    <a:pt x="225129" y="437511"/>
                  </a:lnTo>
                  <a:lnTo>
                    <a:pt x="106522" y="437511"/>
                  </a:lnTo>
                  <a:lnTo>
                    <a:pt x="84389" y="359186"/>
                  </a:lnTo>
                  <a:lnTo>
                    <a:pt x="0" y="359186"/>
                  </a:lnTo>
                  <a:lnTo>
                    <a:pt x="0" y="274132"/>
                  </a:lnTo>
                  <a:lnTo>
                    <a:pt x="59305" y="274132"/>
                  </a:lnTo>
                  <a:lnTo>
                    <a:pt x="14736" y="129725"/>
                  </a:lnTo>
                  <a:cubicBezTo>
                    <a:pt x="13412" y="125338"/>
                    <a:pt x="11471" y="118303"/>
                    <a:pt x="9128" y="108510"/>
                  </a:cubicBezTo>
                  <a:lnTo>
                    <a:pt x="0" y="715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F21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53" name="Shape 648"/>
            <p:cNvSpPr/>
            <p:nvPr/>
          </p:nvSpPr>
          <p:spPr>
            <a:xfrm>
              <a:off x="1283993" y="3627063"/>
              <a:ext cx="3133745" cy="320174"/>
            </a:xfrm>
            <a:custGeom>
              <a:avLst/>
              <a:gdLst/>
              <a:ahLst/>
              <a:cxnLst/>
              <a:rect l="0" t="0" r="0" b="0"/>
              <a:pathLst>
                <a:path w="3131762" h="318333">
                  <a:moveTo>
                    <a:pt x="23818" y="0"/>
                  </a:moveTo>
                  <a:lnTo>
                    <a:pt x="3131762" y="0"/>
                  </a:lnTo>
                  <a:lnTo>
                    <a:pt x="3107944" y="318333"/>
                  </a:lnTo>
                  <a:lnTo>
                    <a:pt x="0" y="318333"/>
                  </a:lnTo>
                  <a:lnTo>
                    <a:pt x="238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99999">
                <a:alpha val="49019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pic>
          <p:nvPicPr>
            <p:cNvPr id="154" name="Picture 6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538" y="0"/>
              <a:ext cx="2702569" cy="432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985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86" y="643467"/>
            <a:ext cx="3412281" cy="5571066"/>
          </a:xfrm>
          <a:prstGeom prst="rect">
            <a:avLst/>
          </a:prstGeom>
        </p:spPr>
      </p:pic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cdn.xl.thumbs.canstockphoto.com/canstock191030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180" y="1125347"/>
            <a:ext cx="5129784" cy="46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994611" y="5406189"/>
            <a:ext cx="3994484" cy="4491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51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1846" t="41226" r="33884" b="12802"/>
          <a:stretch/>
        </p:blipFill>
        <p:spPr>
          <a:xfrm>
            <a:off x="2985051" y="1183453"/>
            <a:ext cx="6379071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9477" y="2039816"/>
            <a:ext cx="9425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Fundado em 26 de março de 2016 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Sede provisória em Porto Velho, no Palácio da Grande Loja Maçônica do Estado de Rondônia.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Presidente: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Gilberto Carlos </a:t>
            </a:r>
            <a:r>
              <a:rPr lang="pt-BR" sz="2400" b="1" dirty="0" err="1"/>
              <a:t>Cantarelli</a:t>
            </a:r>
            <a:r>
              <a:rPr lang="pt-BR" sz="2400" b="1" dirty="0"/>
              <a:t> – Loja de São João nº 33</a:t>
            </a:r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3343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53552" y="872198"/>
            <a:ext cx="10367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OBJETIVOS PARA 2017:</a:t>
            </a:r>
          </a:p>
          <a:p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Atingir o numero de 120 Nobres Iniciados: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Entre Mestres Maçons da </a:t>
            </a:r>
            <a:r>
              <a:rPr lang="pt-BR" sz="2400" b="1" dirty="0" err="1"/>
              <a:t>Glomaron</a:t>
            </a:r>
            <a:r>
              <a:rPr lang="pt-BR" sz="2400" b="1" dirty="0"/>
              <a:t>, GOB e GLEAC, atualmente somos em 60;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Visitas constantes estão sendo feitas às lojas afim de apresentar o Clube e o </a:t>
            </a:r>
            <a:r>
              <a:rPr lang="pt-BR" sz="2400" b="1" dirty="0" err="1"/>
              <a:t>Shriners</a:t>
            </a:r>
            <a:r>
              <a:rPr lang="pt-BR" sz="2400" b="1" dirty="0"/>
              <a:t> Internacional;</a:t>
            </a:r>
          </a:p>
          <a:p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Encaminhar crianças com problemas ortopédicos e queimaduras ao Templo </a:t>
            </a:r>
            <a:r>
              <a:rPr lang="pt-BR" sz="2400" b="1" dirty="0" err="1"/>
              <a:t>Hikmat</a:t>
            </a:r>
            <a:r>
              <a:rPr lang="pt-BR" sz="2400" b="1" dirty="0"/>
              <a:t> em Cuiabá;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Encaminhar crianças para o </a:t>
            </a:r>
            <a:r>
              <a:rPr lang="pt-BR" sz="2400" b="1" dirty="0" err="1"/>
              <a:t>Shriners</a:t>
            </a:r>
            <a:r>
              <a:rPr lang="pt-BR" sz="2400" b="1" dirty="0"/>
              <a:t> Hospital for </a:t>
            </a:r>
            <a:r>
              <a:rPr lang="pt-BR" sz="2400" b="1" dirty="0" err="1"/>
              <a:t>Childrens</a:t>
            </a:r>
            <a:r>
              <a:rPr lang="pt-BR" sz="2400" b="1" dirty="0"/>
              <a:t> – Tampa/Flórida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Apoiar campanhas de Doação de Medula Óssea em Rondônia, dado ao elevado numero de ocorrências de Câncer de Medula em Crianças na Região; </a:t>
            </a:r>
          </a:p>
        </p:txBody>
      </p:sp>
    </p:spTree>
    <p:extLst>
      <p:ext uri="{BB962C8B-B14F-4D97-AF65-F5344CB8AC3E}">
        <p14:creationId xmlns:p14="http://schemas.microsoft.com/office/powerpoint/2010/main" val="283123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r="8234"/>
          <a:stretch/>
        </p:blipFill>
        <p:spPr>
          <a:xfrm>
            <a:off x="763331" y="1615010"/>
            <a:ext cx="4298400" cy="44784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56406" y="1613485"/>
            <a:ext cx="69916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2400" dirty="0"/>
              <a:t>Nathan do Nascimento de 2 anos de idade, caiu em uma fossa séptica no quintal da casa de seus pais. Nathan foi encaminhado a cidade de Cacoal-RO, onde permaneceu internado na UTI por 25 dias.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Clube fez arrecadação junto a seus membros e em 7 de fevereiro auxiliou com recursos financeiros no translado da criança para Cuiabá-MT, sendo atendido no hospital </a:t>
            </a:r>
            <a:r>
              <a:rPr lang="pt-BR" sz="2400" dirty="0" err="1"/>
              <a:t>Julio</a:t>
            </a:r>
            <a:r>
              <a:rPr lang="pt-BR" sz="2400" dirty="0"/>
              <a:t> Muller.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Esta sendo acompanhado por um Nobre </a:t>
            </a:r>
            <a:r>
              <a:rPr lang="pt-BR" sz="2400" dirty="0" err="1"/>
              <a:t>Shriner</a:t>
            </a:r>
            <a:r>
              <a:rPr lang="pt-BR" sz="2400" dirty="0"/>
              <a:t> de Cuiabá.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7824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ATENDIMENTOS REALIZADOS</a:t>
            </a:r>
          </a:p>
          <a:p>
            <a:pPr algn="ctr"/>
            <a:r>
              <a:rPr lang="pt-BR" sz="2400" b="1" dirty="0"/>
              <a:t>- FEVEREIRO 2017-</a:t>
            </a:r>
          </a:p>
        </p:txBody>
      </p:sp>
    </p:spTree>
    <p:extLst>
      <p:ext uri="{BB962C8B-B14F-4D97-AF65-F5344CB8AC3E}">
        <p14:creationId xmlns:p14="http://schemas.microsoft.com/office/powerpoint/2010/main" val="719035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27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7" b="10213"/>
          <a:stretch/>
        </p:blipFill>
        <p:spPr bwMode="auto">
          <a:xfrm>
            <a:off x="761256" y="1613482"/>
            <a:ext cx="4299438" cy="44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60694" y="1959819"/>
            <a:ext cx="6445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2400" dirty="0"/>
              <a:t>A creche da Vó Maria cuida hoje de aproximadamente 100 crianças. Maria da Conceição Miranda Gomes, mais conhecida como Vó Maria, recebe todos os tipos de doação para manter o abrigo que funciona a mais de  14 anos. 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O Clube realizou atividades no dia da Criança afim de dar um pouco de alegria às crianças que utilizam daquele espaço para divertir-se.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7824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ATIVIDADES DIVERSAS</a:t>
            </a:r>
          </a:p>
          <a:p>
            <a:pPr algn="ctr"/>
            <a:r>
              <a:rPr lang="pt-BR" sz="2400" b="1" dirty="0"/>
              <a:t>- OUTUBRO 2016 -</a:t>
            </a:r>
          </a:p>
        </p:txBody>
      </p:sp>
    </p:spTree>
    <p:extLst>
      <p:ext uri="{BB962C8B-B14F-4D97-AF65-F5344CB8AC3E}">
        <p14:creationId xmlns:p14="http://schemas.microsoft.com/office/powerpoint/2010/main" val="1829339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70820" y="2346758"/>
            <a:ext cx="4748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2400" dirty="0"/>
              <a:t>Iniciação e Fundação do Clube.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Realizada no Templo da GBLS Estrela Renascente nº 02 em Porto Velho.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Na oportunidade foram iniciados  44 Nobres Irmãos.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7824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INICIAÇÕES</a:t>
            </a:r>
          </a:p>
          <a:p>
            <a:pPr algn="ctr"/>
            <a:r>
              <a:rPr lang="pt-BR" sz="2400" b="1" dirty="0"/>
              <a:t>- MARÇO 2016 -</a:t>
            </a:r>
          </a:p>
        </p:txBody>
      </p:sp>
      <p:pic>
        <p:nvPicPr>
          <p:cNvPr id="5122" name="Picture 2" descr="A imagem pode conter: 9 pessoas, área inte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1" y="1615009"/>
            <a:ext cx="6680206" cy="497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7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2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1" y="2376982"/>
            <a:ext cx="6713136" cy="4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8281" y="3143053"/>
            <a:ext cx="46272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2400" dirty="0"/>
              <a:t>Segunda Iniciação do Clube.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Realizada no Templo do Palácio da </a:t>
            </a:r>
            <a:r>
              <a:rPr lang="pt-BR" sz="2400" dirty="0" err="1"/>
              <a:t>Glomaron</a:t>
            </a:r>
            <a:r>
              <a:rPr lang="pt-BR" sz="2400" dirty="0"/>
              <a:t> em Porto Velho.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Na oportunidade foram iniciado 14 Nobres Irmãos.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7824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INICIAÇÕES</a:t>
            </a:r>
          </a:p>
          <a:p>
            <a:pPr algn="ctr"/>
            <a:r>
              <a:rPr lang="pt-BR" sz="2400" b="1" dirty="0"/>
              <a:t>- DEZEMBRO 2017 -</a:t>
            </a:r>
          </a:p>
        </p:txBody>
      </p:sp>
    </p:spTree>
    <p:extLst>
      <p:ext uri="{BB962C8B-B14F-4D97-AF65-F5344CB8AC3E}">
        <p14:creationId xmlns:p14="http://schemas.microsoft.com/office/powerpoint/2010/main" val="98142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9"/>
          <a:stretch/>
        </p:blipFill>
        <p:spPr>
          <a:xfrm>
            <a:off x="789391" y="1922971"/>
            <a:ext cx="6713136" cy="419507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384552" y="1922971"/>
            <a:ext cx="4627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2400" dirty="0"/>
              <a:t>Nos dias 09, 10 e 11 de março, foi realizado na cidade de Cuiabá o Congresso Anual do Templo </a:t>
            </a:r>
            <a:r>
              <a:rPr lang="pt-BR" sz="2400" dirty="0" err="1"/>
              <a:t>Hikmat</a:t>
            </a:r>
            <a:r>
              <a:rPr lang="pt-BR" sz="2400" dirty="0"/>
              <a:t> </a:t>
            </a:r>
            <a:r>
              <a:rPr lang="pt-BR" sz="2400" dirty="0" err="1"/>
              <a:t>Shriners</a:t>
            </a:r>
            <a:r>
              <a:rPr lang="pt-BR" sz="2400" dirty="0"/>
              <a:t>. </a:t>
            </a:r>
          </a:p>
          <a:p>
            <a:pPr lvl="1" algn="just"/>
            <a:endParaRPr lang="pt-BR" sz="2400" dirty="0"/>
          </a:p>
          <a:p>
            <a:pPr lvl="1" algn="just"/>
            <a:r>
              <a:rPr lang="pt-BR" sz="2400" dirty="0"/>
              <a:t>Durante o Congresso foi realizada </a:t>
            </a:r>
            <a:r>
              <a:rPr lang="pt-BR" sz="2400" dirty="0" err="1"/>
              <a:t>Assembléia</a:t>
            </a:r>
            <a:r>
              <a:rPr lang="pt-BR" sz="2400" dirty="0"/>
              <a:t> Geral dos Clubes, Oficinas de Gestão e Planejamento e culminou com a posse do </a:t>
            </a:r>
            <a:r>
              <a:rPr lang="pt-BR" sz="2400" dirty="0" err="1"/>
              <a:t>Potentato</a:t>
            </a:r>
            <a:r>
              <a:rPr lang="pt-BR" sz="2400" dirty="0"/>
              <a:t> pata o ano de 2017, Nobre Antônio Kato.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7824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CONGRESSO ANUAL</a:t>
            </a:r>
          </a:p>
          <a:p>
            <a:pPr algn="ctr"/>
            <a:r>
              <a:rPr lang="pt-BR" sz="2400" b="1" dirty="0"/>
              <a:t>Cuiabá - MT</a:t>
            </a:r>
          </a:p>
        </p:txBody>
      </p:sp>
    </p:spTree>
    <p:extLst>
      <p:ext uri="{BB962C8B-B14F-4D97-AF65-F5344CB8AC3E}">
        <p14:creationId xmlns:p14="http://schemas.microsoft.com/office/powerpoint/2010/main" val="819513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7824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CONGRESSO ANUAL</a:t>
            </a:r>
          </a:p>
          <a:p>
            <a:pPr algn="ctr"/>
            <a:r>
              <a:rPr lang="pt-BR" sz="2400" b="1" dirty="0"/>
              <a:t>Cuiabá - MT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 b="9744"/>
          <a:stretch/>
        </p:blipFill>
        <p:spPr>
          <a:xfrm>
            <a:off x="952500" y="1613485"/>
            <a:ext cx="10287000" cy="50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3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b="21320"/>
          <a:stretch/>
        </p:blipFill>
        <p:spPr>
          <a:xfrm>
            <a:off x="20" y="10"/>
            <a:ext cx="12191980" cy="5395902"/>
          </a:xfrm>
          <a:prstGeom prst="rect">
            <a:avLst/>
          </a:prstGeom>
        </p:spPr>
      </p:pic>
      <p:sp>
        <p:nvSpPr>
          <p:cNvPr id="9" name="Subtítulo 2"/>
          <p:cNvSpPr txBox="1">
            <a:spLocks/>
          </p:cNvSpPr>
          <p:nvPr/>
        </p:nvSpPr>
        <p:spPr>
          <a:xfrm>
            <a:off x="838200" y="5534025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400">
                <a:latin typeface="+mj-lt"/>
                <a:ea typeface="+mj-ea"/>
                <a:cs typeface="+mj-cs"/>
              </a:rPr>
              <a:t>http://www.glomaron.org.br/shriners</a:t>
            </a:r>
          </a:p>
        </p:txBody>
      </p:sp>
    </p:spTree>
    <p:extLst>
      <p:ext uri="{BB962C8B-B14F-4D97-AF65-F5344CB8AC3E}">
        <p14:creationId xmlns:p14="http://schemas.microsoft.com/office/powerpoint/2010/main" val="90200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b="19164"/>
          <a:stretch/>
        </p:blipFill>
        <p:spPr>
          <a:xfrm>
            <a:off x="0" y="958277"/>
            <a:ext cx="12192000" cy="55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&quot;shriners hospital for childre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38" y="910938"/>
            <a:ext cx="8031498" cy="55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350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10545"/>
          <a:stretch/>
        </p:blipFill>
        <p:spPr>
          <a:xfrm>
            <a:off x="0" y="726159"/>
            <a:ext cx="12192000" cy="61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14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32889" r="9092" b="15320"/>
          <a:stretch/>
        </p:blipFill>
        <p:spPr>
          <a:xfrm>
            <a:off x="4818888" y="10"/>
            <a:ext cx="7373112" cy="6857989"/>
          </a:xfrm>
          <a:prstGeom prst="rect">
            <a:avLst/>
          </a:prstGeom>
        </p:spPr>
      </p:pic>
      <p:sp>
        <p:nvSpPr>
          <p:cNvPr id="22" name="Freeform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992518" y="2881200"/>
            <a:ext cx="6091311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400" b="1" dirty="0" err="1">
                <a:latin typeface="+mj-lt"/>
                <a:ea typeface="+mj-ea"/>
                <a:cs typeface="+mj-cs"/>
              </a:rPr>
              <a:t>Contatos</a:t>
            </a:r>
            <a:r>
              <a:rPr lang="en-US" sz="2400" b="1" dirty="0">
                <a:latin typeface="+mj-lt"/>
                <a:ea typeface="+mj-ea"/>
                <a:cs typeface="+mj-cs"/>
              </a:rPr>
              <a:t>:</a:t>
            </a:r>
          </a:p>
          <a:p>
            <a:pPr marL="0" indent="0">
              <a:spcBef>
                <a:spcPct val="0"/>
              </a:spcBef>
              <a:buNone/>
            </a:pPr>
            <a:endParaRPr lang="en-US" sz="2400" b="1" dirty="0">
              <a:latin typeface="+mj-lt"/>
              <a:ea typeface="+mj-ea"/>
              <a:cs typeface="+mj-cs"/>
            </a:endParaRPr>
          </a:p>
          <a:p>
            <a:pPr fontAlgn="base"/>
            <a:r>
              <a:rPr lang="pt-BR" sz="2400" dirty="0"/>
              <a:t>Telefone: (69) 3223-1172 / 3221-5443</a:t>
            </a:r>
          </a:p>
          <a:p>
            <a:pPr fontAlgn="base"/>
            <a:r>
              <a:rPr lang="pt-BR" sz="2400" dirty="0"/>
              <a:t>Porto Velho - Rondônia - Brasil</a:t>
            </a:r>
          </a:p>
          <a:p>
            <a:pPr fontAlgn="base"/>
            <a:r>
              <a:rPr lang="pt-BR" sz="2400" dirty="0"/>
              <a:t>E-mail: shriners@glomaron.org.br</a:t>
            </a:r>
          </a:p>
          <a:p>
            <a:pPr fontAlgn="base"/>
            <a:r>
              <a:rPr lang="pt-BR" sz="2400" dirty="0"/>
              <a:t>Móvel: 69 </a:t>
            </a:r>
            <a:r>
              <a:rPr lang="pt-BR" sz="2400"/>
              <a:t>98401 1528 </a:t>
            </a:r>
            <a:r>
              <a:rPr lang="pt-BR" sz="2400" dirty="0"/>
              <a:t>(</a:t>
            </a:r>
            <a:r>
              <a:rPr lang="pt-BR" sz="2400" dirty="0" err="1"/>
              <a:t>Cantarelli</a:t>
            </a:r>
            <a:r>
              <a:rPr lang="pt-BR" sz="2400" dirty="0"/>
              <a:t>)</a:t>
            </a:r>
            <a:br>
              <a:rPr lang="pt-BR" sz="2400" dirty="0"/>
            </a:br>
            <a:endParaRPr lang="en-US" sz="2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772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27641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Shriners Hospitals for Children In My World</a:t>
            </a:r>
          </a:p>
          <a:p>
            <a:pPr algn="ctr"/>
            <a:r>
              <a:rPr lang="pt-BR" sz="3200" b="1" dirty="0"/>
              <a:t>Hospitais de </a:t>
            </a:r>
            <a:r>
              <a:rPr lang="pt-BR" sz="3200" b="1" dirty="0" err="1"/>
              <a:t>Shriners</a:t>
            </a:r>
            <a:r>
              <a:rPr lang="pt-BR" sz="3200" b="1" dirty="0"/>
              <a:t> para crianças em meu mundo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031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4" y="1111799"/>
            <a:ext cx="3320716" cy="330515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26694" y="4982761"/>
            <a:ext cx="4539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Templo </a:t>
            </a:r>
            <a:r>
              <a:rPr lang="pt-BR" sz="3200" b="1" dirty="0" err="1"/>
              <a:t>Hikmat</a:t>
            </a:r>
            <a:r>
              <a:rPr lang="pt-BR" sz="3200" b="1" dirty="0"/>
              <a:t> </a:t>
            </a:r>
            <a:r>
              <a:rPr lang="pt-BR" sz="3200" b="1" dirty="0" err="1"/>
              <a:t>Shriners</a:t>
            </a:r>
            <a:endParaRPr lang="pt-BR" sz="3200" b="1" dirty="0"/>
          </a:p>
          <a:p>
            <a:pPr algn="ctr"/>
            <a:r>
              <a:rPr lang="pt-BR" sz="3200" b="1" dirty="0"/>
              <a:t>Cuiabá – Mato Grosso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23745" y="4859650"/>
            <a:ext cx="2855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Potentado 2017</a:t>
            </a:r>
          </a:p>
          <a:p>
            <a:pPr algn="ctr"/>
            <a:r>
              <a:rPr lang="pt-BR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Antonio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Kato</a:t>
            </a:r>
          </a:p>
          <a:p>
            <a:pPr algn="ctr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Médico</a:t>
            </a:r>
            <a:endParaRPr lang="pt-BR" sz="24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9" t="33918" r="33002" b="36471"/>
          <a:stretch/>
        </p:blipFill>
        <p:spPr>
          <a:xfrm>
            <a:off x="7780419" y="1111799"/>
            <a:ext cx="2342147" cy="3752971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6192253" y="1111799"/>
            <a:ext cx="0" cy="5071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54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 l="25881" r="5348"/>
          <a:stretch/>
        </p:blipFill>
        <p:spPr bwMode="auto">
          <a:xfrm>
            <a:off x="589547" y="1939947"/>
            <a:ext cx="4912895" cy="4009107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678905" y="1939947"/>
            <a:ext cx="61070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err="1"/>
              <a:t>Kethellin</a:t>
            </a:r>
            <a:r>
              <a:rPr lang="pt-BR" sz="2400" b="1" dirty="0"/>
              <a:t> Magalhães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Foi a primeira criança atendida pelo </a:t>
            </a:r>
            <a:r>
              <a:rPr lang="pt-BR" sz="2400" dirty="0" err="1"/>
              <a:t>Shrine</a:t>
            </a:r>
            <a:r>
              <a:rPr lang="pt-BR" sz="2400" dirty="0"/>
              <a:t> Brasil Central. A cirurgia reparadora por conta de uma sequela de queimadura em sua mão, foi realizada no Hospital Santa Helena, no dia 16 de janeiro de 2013, pelo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Sanches.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957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rurgia 2"/>
          <p:cNvPicPr>
            <a:picLocks noChangeAspect="1" noChangeArrowheads="1"/>
          </p:cNvPicPr>
          <p:nvPr/>
        </p:nvPicPr>
        <p:blipFill rotWithShape="1">
          <a:blip r:embed="rId2"/>
          <a:srcRect l="11527" r="6862"/>
          <a:stretch/>
        </p:blipFill>
        <p:spPr bwMode="auto">
          <a:xfrm>
            <a:off x="589547" y="1939947"/>
            <a:ext cx="4912895" cy="401320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CaixaDeTexto 51"/>
          <p:cNvSpPr txBox="1">
            <a:spLocks noChangeArrowheads="1"/>
          </p:cNvSpPr>
          <p:nvPr/>
        </p:nvSpPr>
        <p:spPr bwMode="auto">
          <a:xfrm>
            <a:off x="5662863" y="1939947"/>
            <a:ext cx="61070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Bruno Cardoso de Oliveira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O jovem paciente Bruno Cardoso de Oliveira, 15 anos, foi submetido a uma cirurgia de Coalizão </a:t>
            </a:r>
            <a:r>
              <a:rPr lang="pt-BR" sz="2400" dirty="0" err="1"/>
              <a:t>Tarsal</a:t>
            </a:r>
            <a:r>
              <a:rPr lang="pt-BR" sz="2400" dirty="0"/>
              <a:t> Bilateral. A cirurgia foi realizada no dia 15 de agosto de 2015, pelo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, tendo como anestesista o Nobre </a:t>
            </a:r>
            <a:r>
              <a:rPr lang="pt-BR" sz="2400" dirty="0" err="1"/>
              <a:t>Shriner</a:t>
            </a:r>
            <a:r>
              <a:rPr lang="pt-BR" sz="2400" dirty="0"/>
              <a:t>, Dr. Cássio Régis.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5335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UCIANA\Documents\HIKMAT - SHRINE BRASIL CENTRAL\SHRINERS HOSPITALS FOR CHILDREN\PACIENTES\Kauane Santana - Filipe Campos\Fotos\IMG-20150622-WA0005.jpg"/>
          <p:cNvPicPr>
            <a:picLocks noChangeAspect="1" noChangeArrowheads="1"/>
          </p:cNvPicPr>
          <p:nvPr/>
        </p:nvPicPr>
        <p:blipFill rotWithShape="1">
          <a:blip r:embed="rId2"/>
          <a:srcRect b="6667"/>
          <a:stretch/>
        </p:blipFill>
        <p:spPr bwMode="auto">
          <a:xfrm>
            <a:off x="2997672" y="1939947"/>
            <a:ext cx="2504770" cy="415605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3" descr="C:\Users\LUCIANA\Documents\HIKMAT - SHRINE BRASIL CENTRAL\SHRINERS HOSPITALS FOR CHILDREN\PACIENTES\Kauane Santana - Filipe Campos\Fotos\IMG-20150622-WA0004.jpg"/>
          <p:cNvPicPr>
            <a:picLocks noChangeAspect="1" noChangeArrowheads="1"/>
          </p:cNvPicPr>
          <p:nvPr/>
        </p:nvPicPr>
        <p:blipFill rotWithShape="1">
          <a:blip r:embed="rId3"/>
          <a:srcRect b="6500"/>
          <a:stretch/>
        </p:blipFill>
        <p:spPr bwMode="auto">
          <a:xfrm>
            <a:off x="589547" y="1939947"/>
            <a:ext cx="2500306" cy="415605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694948" y="2402146"/>
            <a:ext cx="610702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pt-BR" sz="2400" b="1" dirty="0" err="1"/>
              <a:t>Kauane</a:t>
            </a:r>
            <a:r>
              <a:rPr lang="pt-BR" sz="2400" b="1" dirty="0"/>
              <a:t> Santana de Oliveira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A jovem </a:t>
            </a:r>
            <a:r>
              <a:rPr lang="pt-BR" sz="2400" dirty="0" err="1"/>
              <a:t>Kauane</a:t>
            </a:r>
            <a:r>
              <a:rPr lang="pt-BR" sz="2400" dirty="0"/>
              <a:t> já passou por consultas médicas com 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Sanches, e agora aguarda análise final do Hospital </a:t>
            </a:r>
            <a:r>
              <a:rPr lang="pt-BR" sz="2400" dirty="0" err="1"/>
              <a:t>Shriners</a:t>
            </a:r>
            <a:r>
              <a:rPr lang="pt-BR" sz="2400" dirty="0"/>
              <a:t> para Crianças de Tampa-FL, para cirurgia a ser realizada nos Estados Unidos.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6754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LUCIANA\Documents\HIKMAT - SHRINE BRASIL CENTRAL\SHRINERS HOSPITALS FOR CHILDREN\PACIENTES\Mayra Muriel Dutra Francisco\Fotos\IMG-20150701-WA0003.jpg"/>
          <p:cNvPicPr>
            <a:picLocks noChangeAspect="1" noChangeArrowheads="1"/>
          </p:cNvPicPr>
          <p:nvPr/>
        </p:nvPicPr>
        <p:blipFill rotWithShape="1">
          <a:blip r:embed="rId2"/>
          <a:srcRect r="27315"/>
          <a:stretch/>
        </p:blipFill>
        <p:spPr bwMode="auto">
          <a:xfrm>
            <a:off x="3282688" y="1939948"/>
            <a:ext cx="2219754" cy="397031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aixaDeTexto 51"/>
          <p:cNvSpPr txBox="1">
            <a:spLocks noChangeArrowheads="1"/>
          </p:cNvSpPr>
          <p:nvPr/>
        </p:nvSpPr>
        <p:spPr bwMode="auto">
          <a:xfrm>
            <a:off x="5646821" y="2032280"/>
            <a:ext cx="610702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pt-BR" sz="2400" b="1" dirty="0"/>
              <a:t>Mayra Muriel Francisco Dutra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O mesmo ocorre com a jovem Mayra, ela também passou por consultas médicas com o Nobre </a:t>
            </a:r>
            <a:r>
              <a:rPr lang="pt-BR" sz="2400" dirty="0" err="1"/>
              <a:t>Shriner</a:t>
            </a:r>
            <a:r>
              <a:rPr lang="pt-BR" sz="2400" dirty="0"/>
              <a:t>, Dr. </a:t>
            </a:r>
            <a:r>
              <a:rPr lang="pt-BR" sz="2400" dirty="0" err="1"/>
              <a:t>Denimar</a:t>
            </a:r>
            <a:r>
              <a:rPr lang="pt-BR" sz="2400" dirty="0"/>
              <a:t> </a:t>
            </a:r>
            <a:r>
              <a:rPr lang="pt-BR" sz="2400" dirty="0" err="1"/>
              <a:t>Nistal</a:t>
            </a:r>
            <a:r>
              <a:rPr lang="pt-BR" sz="2400" dirty="0"/>
              <a:t> Sanches, e agora aguarda análise final do Hospital </a:t>
            </a:r>
            <a:r>
              <a:rPr lang="pt-BR" sz="2400" dirty="0" err="1"/>
              <a:t>Shriners</a:t>
            </a:r>
            <a:r>
              <a:rPr lang="pt-BR" sz="2400" dirty="0"/>
              <a:t> para Crianças de Tampa-FL, para cirurgia a ser realizada nos Estados Unidos.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548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Clube Brasil Central - Cuiabá</a:t>
            </a:r>
            <a:endParaRPr lang="en-US" sz="3200" b="1" dirty="0"/>
          </a:p>
        </p:txBody>
      </p:sp>
      <p:pic>
        <p:nvPicPr>
          <p:cNvPr id="6" name="Picture 2" descr="https://fbcdn-sphotos-c-a.akamaihd.net/hphotos-ak-xaf1/v/t1.0-9/10665704_345487992314245_1115966276830703470_n.jpg?oh=bbcdb79f8e074357563c2b9c0d3d4566&amp;oe=56BD6F35&amp;__gda__=1455216772_a9c8e37004835558f382462a3a9f8521"/>
          <p:cNvPicPr>
            <a:picLocks noChangeAspect="1" noChangeArrowheads="1"/>
          </p:cNvPicPr>
          <p:nvPr/>
        </p:nvPicPr>
        <p:blipFill rotWithShape="1">
          <a:blip r:embed="rId3"/>
          <a:srcRect l="20334"/>
          <a:stretch/>
        </p:blipFill>
        <p:spPr bwMode="auto">
          <a:xfrm>
            <a:off x="589546" y="1939947"/>
            <a:ext cx="2812549" cy="397031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74192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1242</Words>
  <Application>Microsoft Office PowerPoint</Application>
  <PresentationFormat>Widescreen</PresentationFormat>
  <Paragraphs>104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Gilberto .</dc:creator>
  <cp:lastModifiedBy>Gilberto .</cp:lastModifiedBy>
  <cp:revision>185</cp:revision>
  <dcterms:created xsi:type="dcterms:W3CDTF">2017-03-09T01:05:25Z</dcterms:created>
  <dcterms:modified xsi:type="dcterms:W3CDTF">2017-03-30T00:30:09Z</dcterms:modified>
</cp:coreProperties>
</file>